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9" r:id="rId1"/>
  </p:sldMasterIdLst>
  <p:notesMasterIdLst>
    <p:notesMasterId r:id="rId23"/>
  </p:notesMasterIdLst>
  <p:sldIdLst>
    <p:sldId id="256" r:id="rId2"/>
    <p:sldId id="257" r:id="rId3"/>
    <p:sldId id="270" r:id="rId4"/>
    <p:sldId id="303" r:id="rId5"/>
    <p:sldId id="260" r:id="rId6"/>
    <p:sldId id="310" r:id="rId7"/>
    <p:sldId id="262" r:id="rId8"/>
    <p:sldId id="267" r:id="rId9"/>
    <p:sldId id="298" r:id="rId10"/>
    <p:sldId id="297" r:id="rId11"/>
    <p:sldId id="300" r:id="rId12"/>
    <p:sldId id="268" r:id="rId13"/>
    <p:sldId id="302" r:id="rId14"/>
    <p:sldId id="301" r:id="rId15"/>
    <p:sldId id="271" r:id="rId16"/>
    <p:sldId id="304" r:id="rId17"/>
    <p:sldId id="308" r:id="rId18"/>
    <p:sldId id="305" r:id="rId19"/>
    <p:sldId id="283" r:id="rId20"/>
    <p:sldId id="278" r:id="rId21"/>
    <p:sldId id="307" r:id="rId22"/>
  </p:sldIdLst>
  <p:sldSz cx="9144000" cy="5143500" type="screen16x9"/>
  <p:notesSz cx="6858000" cy="9144000"/>
  <p:embeddedFontLst>
    <p:embeddedFont>
      <p:font typeface="Bahnschrift SemiLight" panose="020B0502040204020203" pitchFamily="34" charset="0"/>
      <p:regular r:id="rId24"/>
    </p:embeddedFont>
    <p:embeddedFont>
      <p:font typeface="Barlow" panose="00000500000000000000" pitchFamily="2" charset="0"/>
      <p:regular r:id="rId25"/>
      <p:bold r:id="rId26"/>
      <p:italic r:id="rId27"/>
      <p:boldItalic r:id="rId28"/>
    </p:embeddedFont>
    <p:embeddedFont>
      <p:font typeface="Barlow Light" panose="00000400000000000000" pitchFamily="2" charset="0"/>
      <p:regular r:id="rId29"/>
      <p:bold r:id="rId30"/>
      <p:italic r:id="rId31"/>
      <p:boldItalic r:id="rId32"/>
    </p:embeddedFont>
    <p:embeddedFont>
      <p:font typeface="Barlow SemiBold" panose="00000700000000000000" pitchFamily="2" charset="0"/>
      <p:regular r:id="rId33"/>
      <p:bold r:id="rId34"/>
      <p:italic r:id="rId35"/>
      <p:boldItalic r:id="rId36"/>
    </p:embeddedFont>
    <p:embeddedFont>
      <p:font typeface="Berlin Sans FB" panose="020E0602020502020306" pitchFamily="34" charset="0"/>
      <p:regular r:id="rId37"/>
    </p:embeddedFont>
    <p:embeddedFont>
      <p:font typeface="Calibri" panose="020F0502020204030204" pitchFamily="34" charset="0"/>
      <p:regular r:id="rId38"/>
      <p:bold r:id="rId39"/>
      <p:italic r:id="rId40"/>
      <p:boldItalic r:id="rId4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C66"/>
    <a:srgbClr val="FBF5A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960CA2F-AD4F-43A7-B7A6-27E5CA5AA7E8}">
  <a:tblStyle styleId="{E960CA2F-AD4F-43A7-B7A6-27E5CA5AA7E8}"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E31679FC-7606-471D-BB11-6C18445E7FCF}"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0" d="100"/>
          <a:sy n="110" d="100"/>
        </p:scale>
        <p:origin x="586"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9" Type="http://schemas.openxmlformats.org/officeDocument/2006/relationships/font" Target="fonts/font16.fntdata"/><Relationship Id="rId21" Type="http://schemas.openxmlformats.org/officeDocument/2006/relationships/slide" Target="slides/slide20.xml"/><Relationship Id="rId34" Type="http://schemas.openxmlformats.org/officeDocument/2006/relationships/font" Target="fonts/font11.fntdata"/><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font" Target="fonts/font14.fntdata"/><Relationship Id="rId40" Type="http://schemas.openxmlformats.org/officeDocument/2006/relationships/font" Target="fonts/font17.fntdata"/><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openxmlformats.org/officeDocument/2006/relationships/font" Target="fonts/font1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8.fntdata"/><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font" Target="fonts/font12.fntdata"/><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font" Target="fonts/font10.fntdata"/><Relationship Id="rId38" Type="http://schemas.openxmlformats.org/officeDocument/2006/relationships/font" Target="fonts/font15.fntdata"/><Relationship Id="rId20" Type="http://schemas.openxmlformats.org/officeDocument/2006/relationships/slide" Target="slides/slide19.xml"/><Relationship Id="rId41" Type="http://schemas.openxmlformats.org/officeDocument/2006/relationships/font" Target="fonts/font1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2"/>
        <p:cNvGrpSpPr/>
        <p:nvPr/>
      </p:nvGrpSpPr>
      <p:grpSpPr>
        <a:xfrm>
          <a:off x="0" y="0"/>
          <a:ext cx="0" cy="0"/>
          <a:chOff x="0" y="0"/>
          <a:chExt cx="0" cy="0"/>
        </a:xfrm>
      </p:grpSpPr>
      <p:sp>
        <p:nvSpPr>
          <p:cNvPr id="513" name="Google Shape;513;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4" name="Google Shape;514;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3"/>
        <p:cNvGrpSpPr/>
        <p:nvPr/>
      </p:nvGrpSpPr>
      <p:grpSpPr>
        <a:xfrm>
          <a:off x="0" y="0"/>
          <a:ext cx="0" cy="0"/>
          <a:chOff x="0" y="0"/>
          <a:chExt cx="0" cy="0"/>
        </a:xfrm>
      </p:grpSpPr>
      <p:sp>
        <p:nvSpPr>
          <p:cNvPr id="624" name="Google Shape;624;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5" name="Google Shape;625;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986981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2"/>
        <p:cNvGrpSpPr/>
        <p:nvPr/>
      </p:nvGrpSpPr>
      <p:grpSpPr>
        <a:xfrm>
          <a:off x="0" y="0"/>
          <a:ext cx="0" cy="0"/>
          <a:chOff x="0" y="0"/>
          <a:chExt cx="0" cy="0"/>
        </a:xfrm>
      </p:grpSpPr>
      <p:sp>
        <p:nvSpPr>
          <p:cNvPr id="653" name="Google Shape;653;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4" name="Google Shape;654;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5"/>
        <p:cNvGrpSpPr/>
        <p:nvPr/>
      </p:nvGrpSpPr>
      <p:grpSpPr>
        <a:xfrm>
          <a:off x="0" y="0"/>
          <a:ext cx="0" cy="0"/>
          <a:chOff x="0" y="0"/>
          <a:chExt cx="0" cy="0"/>
        </a:xfrm>
      </p:grpSpPr>
      <p:sp>
        <p:nvSpPr>
          <p:cNvPr id="646" name="Google Shape;646;g35ed75ccf_0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7" name="Google Shape;647;g35ed75ccf_0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758047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2"/>
        <p:cNvGrpSpPr/>
        <p:nvPr/>
      </p:nvGrpSpPr>
      <p:grpSpPr>
        <a:xfrm>
          <a:off x="0" y="0"/>
          <a:ext cx="0" cy="0"/>
          <a:chOff x="0" y="0"/>
          <a:chExt cx="0" cy="0"/>
        </a:xfrm>
      </p:grpSpPr>
      <p:sp>
        <p:nvSpPr>
          <p:cNvPr id="653" name="Google Shape;653;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4" name="Google Shape;654;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47691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3"/>
        <p:cNvGrpSpPr/>
        <p:nvPr/>
      </p:nvGrpSpPr>
      <p:grpSpPr>
        <a:xfrm>
          <a:off x="0" y="0"/>
          <a:ext cx="0" cy="0"/>
          <a:chOff x="0" y="0"/>
          <a:chExt cx="0" cy="0"/>
        </a:xfrm>
      </p:grpSpPr>
      <p:sp>
        <p:nvSpPr>
          <p:cNvPr id="624" name="Google Shape;624;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5" name="Google Shape;625;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21569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7"/>
        <p:cNvGrpSpPr/>
        <p:nvPr/>
      </p:nvGrpSpPr>
      <p:grpSpPr>
        <a:xfrm>
          <a:off x="0" y="0"/>
          <a:ext cx="0" cy="0"/>
          <a:chOff x="0" y="0"/>
          <a:chExt cx="0" cy="0"/>
        </a:xfrm>
      </p:grpSpPr>
      <p:sp>
        <p:nvSpPr>
          <p:cNvPr id="838" name="Google Shape;838;gcaecd45acb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9" name="Google Shape;839;gcaecd45acb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5"/>
        <p:cNvGrpSpPr/>
        <p:nvPr/>
      </p:nvGrpSpPr>
      <p:grpSpPr>
        <a:xfrm>
          <a:off x="0" y="0"/>
          <a:ext cx="0" cy="0"/>
          <a:chOff x="0" y="0"/>
          <a:chExt cx="0" cy="0"/>
        </a:xfrm>
      </p:grpSpPr>
      <p:sp>
        <p:nvSpPr>
          <p:cNvPr id="766" name="Google Shape;766;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7" name="Google Shape;767;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2"/>
        <p:cNvGrpSpPr/>
        <p:nvPr/>
      </p:nvGrpSpPr>
      <p:grpSpPr>
        <a:xfrm>
          <a:off x="0" y="0"/>
          <a:ext cx="0" cy="0"/>
          <a:chOff x="0" y="0"/>
          <a:chExt cx="0" cy="0"/>
        </a:xfrm>
      </p:grpSpPr>
      <p:sp>
        <p:nvSpPr>
          <p:cNvPr id="653" name="Google Shape;653;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4" name="Google Shape;654;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195815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Google Shape;51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9" name="Google Shape;51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5"/>
        <p:cNvGrpSpPr/>
        <p:nvPr/>
      </p:nvGrpSpPr>
      <p:grpSpPr>
        <a:xfrm>
          <a:off x="0" y="0"/>
          <a:ext cx="0" cy="0"/>
          <a:chOff x="0" y="0"/>
          <a:chExt cx="0" cy="0"/>
        </a:xfrm>
      </p:grpSpPr>
      <p:sp>
        <p:nvSpPr>
          <p:cNvPr id="646" name="Google Shape;646;g35ed75ccf_0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7" name="Google Shape;647;g35ed75ccf_0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5"/>
        <p:cNvGrpSpPr/>
        <p:nvPr/>
      </p:nvGrpSpPr>
      <p:grpSpPr>
        <a:xfrm>
          <a:off x="0" y="0"/>
          <a:ext cx="0" cy="0"/>
          <a:chOff x="0" y="0"/>
          <a:chExt cx="0" cy="0"/>
        </a:xfrm>
      </p:grpSpPr>
      <p:sp>
        <p:nvSpPr>
          <p:cNvPr id="646" name="Google Shape;646;g35ed75ccf_0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7" name="Google Shape;647;g35ed75ccf_0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593371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0"/>
        <p:cNvGrpSpPr/>
        <p:nvPr/>
      </p:nvGrpSpPr>
      <p:grpSpPr>
        <a:xfrm>
          <a:off x="0" y="0"/>
          <a:ext cx="0" cy="0"/>
          <a:chOff x="0" y="0"/>
          <a:chExt cx="0" cy="0"/>
        </a:xfrm>
      </p:grpSpPr>
      <p:sp>
        <p:nvSpPr>
          <p:cNvPr id="541" name="Google Shape;541;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2" name="Google Shape;542;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3"/>
        <p:cNvGrpSpPr/>
        <p:nvPr/>
      </p:nvGrpSpPr>
      <p:grpSpPr>
        <a:xfrm>
          <a:off x="0" y="0"/>
          <a:ext cx="0" cy="0"/>
          <a:chOff x="0" y="0"/>
          <a:chExt cx="0" cy="0"/>
        </a:xfrm>
      </p:grpSpPr>
      <p:sp>
        <p:nvSpPr>
          <p:cNvPr id="554" name="Google Shape;554;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5" name="Google Shape;555;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4"/>
        <p:cNvGrpSpPr/>
        <p:nvPr/>
      </p:nvGrpSpPr>
      <p:grpSpPr>
        <a:xfrm>
          <a:off x="0" y="0"/>
          <a:ext cx="0" cy="0"/>
          <a:chOff x="0" y="0"/>
          <a:chExt cx="0" cy="0"/>
        </a:xfrm>
      </p:grpSpPr>
      <p:sp>
        <p:nvSpPr>
          <p:cNvPr id="605" name="Google Shape;605;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6" name="Google Shape;606;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3"/>
        <p:cNvGrpSpPr/>
        <p:nvPr/>
      </p:nvGrpSpPr>
      <p:grpSpPr>
        <a:xfrm>
          <a:off x="0" y="0"/>
          <a:ext cx="0" cy="0"/>
          <a:chOff x="0" y="0"/>
          <a:chExt cx="0" cy="0"/>
        </a:xfrm>
      </p:grpSpPr>
      <p:sp>
        <p:nvSpPr>
          <p:cNvPr id="624" name="Google Shape;624;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5" name="Google Shape;625;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3"/>
        <p:cNvGrpSpPr/>
        <p:nvPr/>
      </p:nvGrpSpPr>
      <p:grpSpPr>
        <a:xfrm>
          <a:off x="0" y="0"/>
          <a:ext cx="0" cy="0"/>
          <a:chOff x="0" y="0"/>
          <a:chExt cx="0" cy="0"/>
        </a:xfrm>
      </p:grpSpPr>
      <p:sp>
        <p:nvSpPr>
          <p:cNvPr id="624" name="Google Shape;624;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5" name="Google Shape;625;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251249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grpSp>
        <p:nvGrpSpPr>
          <p:cNvPr id="10" name="Google Shape;10;p2"/>
          <p:cNvGrpSpPr/>
          <p:nvPr/>
        </p:nvGrpSpPr>
        <p:grpSpPr>
          <a:xfrm>
            <a:off x="-225" y="0"/>
            <a:ext cx="9144224" cy="5143512"/>
            <a:chOff x="-225" y="0"/>
            <a:chExt cx="9144224" cy="5143512"/>
          </a:xfrm>
        </p:grpSpPr>
        <p:sp>
          <p:nvSpPr>
            <p:cNvPr id="11" name="Google Shape;11;p2"/>
            <p:cNvSpPr/>
            <p:nvPr/>
          </p:nvSpPr>
          <p:spPr>
            <a:xfrm>
              <a:off x="0" y="0"/>
              <a:ext cx="61002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175" y="1541675"/>
              <a:ext cx="6870000" cy="2060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 name="Google Shape;13;p2"/>
            <p:cNvGrpSpPr/>
            <p:nvPr/>
          </p:nvGrpSpPr>
          <p:grpSpPr>
            <a:xfrm>
              <a:off x="8477595" y="4477088"/>
              <a:ext cx="666403" cy="666424"/>
              <a:chOff x="7996345" y="980275"/>
              <a:chExt cx="666403" cy="666424"/>
            </a:xfrm>
          </p:grpSpPr>
          <p:sp>
            <p:nvSpPr>
              <p:cNvPr id="14" name="Google Shape;14;p2"/>
              <p:cNvSpPr/>
              <p:nvPr/>
            </p:nvSpPr>
            <p:spPr>
              <a:xfrm>
                <a:off x="7996345" y="980275"/>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8198672" y="980275"/>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8400998" y="980275"/>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7996345" y="1182617"/>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8198672" y="1182617"/>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8400998" y="1182617"/>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7996345" y="1384958"/>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8198672" y="1384958"/>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8400998" y="1384958"/>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7996345" y="1587299"/>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8198672" y="1587299"/>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8400998" y="1587299"/>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8603324" y="980275"/>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8603324" y="1182617"/>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8603324" y="1384958"/>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8603349" y="1587299"/>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 name="Google Shape;30;p2"/>
            <p:cNvGrpSpPr/>
            <p:nvPr/>
          </p:nvGrpSpPr>
          <p:grpSpPr>
            <a:xfrm>
              <a:off x="7042555" y="1541664"/>
              <a:ext cx="730045" cy="2060087"/>
              <a:chOff x="7022220" y="1541675"/>
              <a:chExt cx="666403" cy="1880499"/>
            </a:xfrm>
          </p:grpSpPr>
          <p:sp>
            <p:nvSpPr>
              <p:cNvPr id="31" name="Google Shape;31;p2"/>
              <p:cNvSpPr/>
              <p:nvPr/>
            </p:nvSpPr>
            <p:spPr>
              <a:xfrm>
                <a:off x="7022220" y="1541675"/>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7224547" y="1541675"/>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7426873" y="1541675"/>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7022220" y="1744017"/>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7224547" y="1744017"/>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7426873" y="1744017"/>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7022220" y="1946358"/>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7224547" y="1946358"/>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7426873" y="1946358"/>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7022220" y="2148699"/>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7224547" y="2148699"/>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7426873" y="2148699"/>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7629199" y="1541675"/>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7629199" y="1744017"/>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7629199" y="1946358"/>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7629224" y="2148699"/>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7022220" y="2351050"/>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7224547" y="2351050"/>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7426873" y="2351050"/>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7022220" y="2553392"/>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7224547" y="2553392"/>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7426873" y="2553392"/>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7022220" y="2755733"/>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7224547" y="2755733"/>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7426873" y="2755733"/>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7022220" y="2958074"/>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7224547" y="2958074"/>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7426873" y="2958074"/>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a:off x="7629199" y="2351050"/>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a:off x="7629199" y="2553392"/>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a:off x="7629199" y="2755733"/>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a:off x="7629224" y="2958074"/>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a:off x="7022220" y="3160433"/>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7224547" y="3160433"/>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a:off x="7426873" y="3160433"/>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a:off x="7022220" y="3362774"/>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7224547" y="3362774"/>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a:off x="7426873" y="3362774"/>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2"/>
              <p:cNvSpPr/>
              <p:nvPr/>
            </p:nvSpPr>
            <p:spPr>
              <a:xfrm>
                <a:off x="7629199" y="3160433"/>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7629224" y="3362774"/>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 name="Google Shape;71;p2"/>
            <p:cNvGrpSpPr/>
            <p:nvPr/>
          </p:nvGrpSpPr>
          <p:grpSpPr>
            <a:xfrm>
              <a:off x="-225" y="2008293"/>
              <a:ext cx="301775" cy="1126923"/>
              <a:chOff x="-225" y="1987280"/>
              <a:chExt cx="318900" cy="1190873"/>
            </a:xfrm>
          </p:grpSpPr>
          <p:sp>
            <p:nvSpPr>
              <p:cNvPr id="72" name="Google Shape;72;p2"/>
              <p:cNvSpPr/>
              <p:nvPr/>
            </p:nvSpPr>
            <p:spPr>
              <a:xfrm>
                <a:off x="-175" y="1987280"/>
                <a:ext cx="318794" cy="116648"/>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p:nvPr/>
            </p:nvSpPr>
            <p:spPr>
              <a:xfrm>
                <a:off x="-175" y="2255817"/>
                <a:ext cx="318794" cy="116648"/>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a:off x="-175" y="2524353"/>
                <a:ext cx="318794" cy="116648"/>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2"/>
              <p:cNvSpPr/>
              <p:nvPr/>
            </p:nvSpPr>
            <p:spPr>
              <a:xfrm>
                <a:off x="-225" y="2792878"/>
                <a:ext cx="318900" cy="11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2"/>
              <p:cNvSpPr/>
              <p:nvPr/>
            </p:nvSpPr>
            <p:spPr>
              <a:xfrm>
                <a:off x="-225" y="3061453"/>
                <a:ext cx="318900" cy="11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 name="Google Shape;77;p2"/>
            <p:cNvGrpSpPr/>
            <p:nvPr/>
          </p:nvGrpSpPr>
          <p:grpSpPr>
            <a:xfrm>
              <a:off x="8842175" y="668859"/>
              <a:ext cx="301822" cy="872807"/>
              <a:chOff x="-225" y="2255817"/>
              <a:chExt cx="318950" cy="922336"/>
            </a:xfrm>
          </p:grpSpPr>
          <p:sp>
            <p:nvSpPr>
              <p:cNvPr id="78" name="Google Shape;78;p2"/>
              <p:cNvSpPr/>
              <p:nvPr/>
            </p:nvSpPr>
            <p:spPr>
              <a:xfrm>
                <a:off x="-175" y="2255817"/>
                <a:ext cx="318900" cy="116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2"/>
              <p:cNvSpPr/>
              <p:nvPr/>
            </p:nvSpPr>
            <p:spPr>
              <a:xfrm>
                <a:off x="-175" y="2524353"/>
                <a:ext cx="318900" cy="116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2"/>
              <p:cNvSpPr/>
              <p:nvPr/>
            </p:nvSpPr>
            <p:spPr>
              <a:xfrm>
                <a:off x="-225" y="2792878"/>
                <a:ext cx="318900" cy="116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2"/>
              <p:cNvSpPr/>
              <p:nvPr/>
            </p:nvSpPr>
            <p:spPr>
              <a:xfrm>
                <a:off x="-225" y="3061453"/>
                <a:ext cx="318900" cy="116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 name="Google Shape;82;p2"/>
            <p:cNvGrpSpPr/>
            <p:nvPr/>
          </p:nvGrpSpPr>
          <p:grpSpPr>
            <a:xfrm>
              <a:off x="5798375" y="4270684"/>
              <a:ext cx="301822" cy="872807"/>
              <a:chOff x="1611209" y="2255817"/>
              <a:chExt cx="318950" cy="922336"/>
            </a:xfrm>
          </p:grpSpPr>
          <p:sp>
            <p:nvSpPr>
              <p:cNvPr id="83" name="Google Shape;83;p2"/>
              <p:cNvSpPr/>
              <p:nvPr/>
            </p:nvSpPr>
            <p:spPr>
              <a:xfrm>
                <a:off x="1611259" y="2255817"/>
                <a:ext cx="318900" cy="11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a:off x="1611259" y="2524353"/>
                <a:ext cx="318900" cy="11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2"/>
              <p:cNvSpPr/>
              <p:nvPr/>
            </p:nvSpPr>
            <p:spPr>
              <a:xfrm>
                <a:off x="1611209" y="2792878"/>
                <a:ext cx="318900" cy="11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2"/>
              <p:cNvSpPr/>
              <p:nvPr/>
            </p:nvSpPr>
            <p:spPr>
              <a:xfrm>
                <a:off x="1611209" y="3061453"/>
                <a:ext cx="318900" cy="11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 name="Google Shape;87;p2"/>
            <p:cNvGrpSpPr/>
            <p:nvPr/>
          </p:nvGrpSpPr>
          <p:grpSpPr>
            <a:xfrm>
              <a:off x="685795" y="0"/>
              <a:ext cx="666403" cy="666424"/>
              <a:chOff x="7996345" y="980275"/>
              <a:chExt cx="666403" cy="666424"/>
            </a:xfrm>
          </p:grpSpPr>
          <p:sp>
            <p:nvSpPr>
              <p:cNvPr id="88" name="Google Shape;88;p2"/>
              <p:cNvSpPr/>
              <p:nvPr/>
            </p:nvSpPr>
            <p:spPr>
              <a:xfrm>
                <a:off x="7996345" y="980275"/>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2"/>
              <p:cNvSpPr/>
              <p:nvPr/>
            </p:nvSpPr>
            <p:spPr>
              <a:xfrm>
                <a:off x="8198672" y="980275"/>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2"/>
              <p:cNvSpPr/>
              <p:nvPr/>
            </p:nvSpPr>
            <p:spPr>
              <a:xfrm>
                <a:off x="8400998" y="980275"/>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2"/>
              <p:cNvSpPr/>
              <p:nvPr/>
            </p:nvSpPr>
            <p:spPr>
              <a:xfrm>
                <a:off x="7996345" y="1182617"/>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2"/>
              <p:cNvSpPr/>
              <p:nvPr/>
            </p:nvSpPr>
            <p:spPr>
              <a:xfrm>
                <a:off x="8198672" y="1182617"/>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2"/>
              <p:cNvSpPr/>
              <p:nvPr/>
            </p:nvSpPr>
            <p:spPr>
              <a:xfrm>
                <a:off x="8400998" y="1182617"/>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2"/>
              <p:cNvSpPr/>
              <p:nvPr/>
            </p:nvSpPr>
            <p:spPr>
              <a:xfrm>
                <a:off x="7996345" y="1384958"/>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2"/>
              <p:cNvSpPr/>
              <p:nvPr/>
            </p:nvSpPr>
            <p:spPr>
              <a:xfrm>
                <a:off x="8198672" y="1384958"/>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2"/>
              <p:cNvSpPr/>
              <p:nvPr/>
            </p:nvSpPr>
            <p:spPr>
              <a:xfrm>
                <a:off x="8400998" y="1384958"/>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2"/>
              <p:cNvSpPr/>
              <p:nvPr/>
            </p:nvSpPr>
            <p:spPr>
              <a:xfrm>
                <a:off x="7996345" y="1587299"/>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2"/>
              <p:cNvSpPr/>
              <p:nvPr/>
            </p:nvSpPr>
            <p:spPr>
              <a:xfrm>
                <a:off x="8198672" y="1587299"/>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2"/>
              <p:cNvSpPr/>
              <p:nvPr/>
            </p:nvSpPr>
            <p:spPr>
              <a:xfrm>
                <a:off x="8400998" y="1587299"/>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2"/>
              <p:cNvSpPr/>
              <p:nvPr/>
            </p:nvSpPr>
            <p:spPr>
              <a:xfrm>
                <a:off x="8603324" y="980275"/>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2"/>
              <p:cNvSpPr/>
              <p:nvPr/>
            </p:nvSpPr>
            <p:spPr>
              <a:xfrm>
                <a:off x="8603324" y="1182617"/>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2"/>
              <p:cNvSpPr/>
              <p:nvPr/>
            </p:nvSpPr>
            <p:spPr>
              <a:xfrm>
                <a:off x="8603324" y="1384958"/>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2"/>
              <p:cNvSpPr/>
              <p:nvPr/>
            </p:nvSpPr>
            <p:spPr>
              <a:xfrm>
                <a:off x="8603349" y="1587299"/>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04" name="Google Shape;104;p2"/>
          <p:cNvSpPr txBox="1">
            <a:spLocks noGrp="1"/>
          </p:cNvSpPr>
          <p:nvPr>
            <p:ph type="ctrTitle"/>
          </p:nvPr>
        </p:nvSpPr>
        <p:spPr>
          <a:xfrm>
            <a:off x="685800" y="1541675"/>
            <a:ext cx="5740200" cy="2060100"/>
          </a:xfrm>
          <a:prstGeom prst="rect">
            <a:avLst/>
          </a:prstGeom>
        </p:spPr>
        <p:txBody>
          <a:bodyPr spcFirstLastPara="1" wrap="square" lIns="0" tIns="0" rIns="0" bIns="0" anchor="ctr"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Quote">
  <p:cSld name="TITLE_1_1">
    <p:spTree>
      <p:nvGrpSpPr>
        <p:cNvPr id="1" name="Shape 190"/>
        <p:cNvGrpSpPr/>
        <p:nvPr/>
      </p:nvGrpSpPr>
      <p:grpSpPr>
        <a:xfrm>
          <a:off x="0" y="0"/>
          <a:ext cx="0" cy="0"/>
          <a:chOff x="0" y="0"/>
          <a:chExt cx="0" cy="0"/>
        </a:xfrm>
      </p:grpSpPr>
      <p:grpSp>
        <p:nvGrpSpPr>
          <p:cNvPr id="191" name="Google Shape;191;p4"/>
          <p:cNvGrpSpPr/>
          <p:nvPr/>
        </p:nvGrpSpPr>
        <p:grpSpPr>
          <a:xfrm>
            <a:off x="-175" y="0"/>
            <a:ext cx="9158125" cy="5149862"/>
            <a:chOff x="-175" y="0"/>
            <a:chExt cx="9158125" cy="5149862"/>
          </a:xfrm>
        </p:grpSpPr>
        <p:sp>
          <p:nvSpPr>
            <p:cNvPr id="192" name="Google Shape;192;p4"/>
            <p:cNvSpPr/>
            <p:nvPr/>
          </p:nvSpPr>
          <p:spPr>
            <a:xfrm>
              <a:off x="0" y="0"/>
              <a:ext cx="78456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3" name="Google Shape;193;p4"/>
            <p:cNvGrpSpPr/>
            <p:nvPr/>
          </p:nvGrpSpPr>
          <p:grpSpPr>
            <a:xfrm>
              <a:off x="-175" y="664293"/>
              <a:ext cx="318794" cy="653721"/>
              <a:chOff x="5385375" y="498300"/>
              <a:chExt cx="802200" cy="556500"/>
            </a:xfrm>
          </p:grpSpPr>
          <p:sp>
            <p:nvSpPr>
              <p:cNvPr id="194" name="Google Shape;194;p4"/>
              <p:cNvSpPr/>
              <p:nvPr/>
            </p:nvSpPr>
            <p:spPr>
              <a:xfrm>
                <a:off x="5385375" y="4983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4"/>
              <p:cNvSpPr/>
              <p:nvPr/>
            </p:nvSpPr>
            <p:spPr>
              <a:xfrm>
                <a:off x="5385375" y="7269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4"/>
              <p:cNvSpPr/>
              <p:nvPr/>
            </p:nvSpPr>
            <p:spPr>
              <a:xfrm>
                <a:off x="5385375" y="9555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7" name="Google Shape;197;p4"/>
            <p:cNvSpPr/>
            <p:nvPr/>
          </p:nvSpPr>
          <p:spPr>
            <a:xfrm>
              <a:off x="666125" y="660475"/>
              <a:ext cx="666300" cy="666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4"/>
            <p:cNvSpPr/>
            <p:nvPr/>
          </p:nvSpPr>
          <p:spPr>
            <a:xfrm>
              <a:off x="8504250" y="4489800"/>
              <a:ext cx="653700" cy="653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9" name="Google Shape;199;p4"/>
            <p:cNvGrpSpPr/>
            <p:nvPr/>
          </p:nvGrpSpPr>
          <p:grpSpPr>
            <a:xfrm>
              <a:off x="8994728" y="670955"/>
              <a:ext cx="149289" cy="653721"/>
              <a:chOff x="5385375" y="498300"/>
              <a:chExt cx="802200" cy="556500"/>
            </a:xfrm>
          </p:grpSpPr>
          <p:sp>
            <p:nvSpPr>
              <p:cNvPr id="200" name="Google Shape;200;p4"/>
              <p:cNvSpPr/>
              <p:nvPr/>
            </p:nvSpPr>
            <p:spPr>
              <a:xfrm>
                <a:off x="5385375" y="4983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4"/>
              <p:cNvSpPr/>
              <p:nvPr/>
            </p:nvSpPr>
            <p:spPr>
              <a:xfrm>
                <a:off x="5385375" y="7269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4"/>
              <p:cNvSpPr/>
              <p:nvPr/>
            </p:nvSpPr>
            <p:spPr>
              <a:xfrm>
                <a:off x="5385375" y="9555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 name="Google Shape;203;p4"/>
            <p:cNvGrpSpPr/>
            <p:nvPr/>
          </p:nvGrpSpPr>
          <p:grpSpPr>
            <a:xfrm>
              <a:off x="7508545" y="3014000"/>
              <a:ext cx="666403" cy="1475799"/>
              <a:chOff x="7508545" y="664625"/>
              <a:chExt cx="666403" cy="1475799"/>
            </a:xfrm>
          </p:grpSpPr>
          <p:sp>
            <p:nvSpPr>
              <p:cNvPr id="204" name="Google Shape;204;p4"/>
              <p:cNvSpPr/>
              <p:nvPr/>
            </p:nvSpPr>
            <p:spPr>
              <a:xfrm>
                <a:off x="7508545" y="664625"/>
                <a:ext cx="59344" cy="59348"/>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4"/>
              <p:cNvSpPr/>
              <p:nvPr/>
            </p:nvSpPr>
            <p:spPr>
              <a:xfrm>
                <a:off x="7710872" y="664625"/>
                <a:ext cx="59344" cy="59348"/>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4"/>
              <p:cNvSpPr/>
              <p:nvPr/>
            </p:nvSpPr>
            <p:spPr>
              <a:xfrm>
                <a:off x="7913198" y="664625"/>
                <a:ext cx="59344" cy="59348"/>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4"/>
              <p:cNvSpPr/>
              <p:nvPr/>
            </p:nvSpPr>
            <p:spPr>
              <a:xfrm>
                <a:off x="7508545" y="866967"/>
                <a:ext cx="59344" cy="59348"/>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4"/>
              <p:cNvSpPr/>
              <p:nvPr/>
            </p:nvSpPr>
            <p:spPr>
              <a:xfrm>
                <a:off x="7710872" y="866967"/>
                <a:ext cx="59344" cy="59348"/>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4"/>
              <p:cNvSpPr/>
              <p:nvPr/>
            </p:nvSpPr>
            <p:spPr>
              <a:xfrm>
                <a:off x="7913198" y="866967"/>
                <a:ext cx="59344" cy="59348"/>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4"/>
              <p:cNvSpPr/>
              <p:nvPr/>
            </p:nvSpPr>
            <p:spPr>
              <a:xfrm>
                <a:off x="7508545" y="1069308"/>
                <a:ext cx="59344" cy="59348"/>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4"/>
              <p:cNvSpPr/>
              <p:nvPr/>
            </p:nvSpPr>
            <p:spPr>
              <a:xfrm>
                <a:off x="7710872" y="1069308"/>
                <a:ext cx="59344" cy="59348"/>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4"/>
              <p:cNvSpPr/>
              <p:nvPr/>
            </p:nvSpPr>
            <p:spPr>
              <a:xfrm>
                <a:off x="7913198" y="1069308"/>
                <a:ext cx="59344" cy="59348"/>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4"/>
              <p:cNvSpPr/>
              <p:nvPr/>
            </p:nvSpPr>
            <p:spPr>
              <a:xfrm>
                <a:off x="7508545" y="1271649"/>
                <a:ext cx="59344" cy="59348"/>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4"/>
              <p:cNvSpPr/>
              <p:nvPr/>
            </p:nvSpPr>
            <p:spPr>
              <a:xfrm>
                <a:off x="7710872" y="1271649"/>
                <a:ext cx="59344" cy="59348"/>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4"/>
              <p:cNvSpPr/>
              <p:nvPr/>
            </p:nvSpPr>
            <p:spPr>
              <a:xfrm>
                <a:off x="7913198" y="1271649"/>
                <a:ext cx="59344" cy="59348"/>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4"/>
              <p:cNvSpPr/>
              <p:nvPr/>
            </p:nvSpPr>
            <p:spPr>
              <a:xfrm>
                <a:off x="8115524" y="664625"/>
                <a:ext cx="59344" cy="59348"/>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4"/>
              <p:cNvSpPr/>
              <p:nvPr/>
            </p:nvSpPr>
            <p:spPr>
              <a:xfrm>
                <a:off x="8115524" y="866967"/>
                <a:ext cx="59344" cy="59348"/>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4"/>
              <p:cNvSpPr/>
              <p:nvPr/>
            </p:nvSpPr>
            <p:spPr>
              <a:xfrm>
                <a:off x="8115524" y="1069308"/>
                <a:ext cx="59344" cy="59348"/>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4"/>
              <p:cNvSpPr/>
              <p:nvPr/>
            </p:nvSpPr>
            <p:spPr>
              <a:xfrm>
                <a:off x="8115549" y="1271649"/>
                <a:ext cx="59344" cy="59348"/>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4"/>
              <p:cNvSpPr/>
              <p:nvPr/>
            </p:nvSpPr>
            <p:spPr>
              <a:xfrm>
                <a:off x="7508545" y="1474000"/>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4"/>
              <p:cNvSpPr/>
              <p:nvPr/>
            </p:nvSpPr>
            <p:spPr>
              <a:xfrm>
                <a:off x="7710872" y="1474000"/>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4"/>
              <p:cNvSpPr/>
              <p:nvPr/>
            </p:nvSpPr>
            <p:spPr>
              <a:xfrm>
                <a:off x="7913198" y="1474000"/>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4"/>
              <p:cNvSpPr/>
              <p:nvPr/>
            </p:nvSpPr>
            <p:spPr>
              <a:xfrm>
                <a:off x="7508545" y="1676342"/>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4"/>
              <p:cNvSpPr/>
              <p:nvPr/>
            </p:nvSpPr>
            <p:spPr>
              <a:xfrm>
                <a:off x="7710872" y="1676342"/>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4"/>
              <p:cNvSpPr/>
              <p:nvPr/>
            </p:nvSpPr>
            <p:spPr>
              <a:xfrm>
                <a:off x="7913198" y="1676342"/>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4"/>
              <p:cNvSpPr/>
              <p:nvPr/>
            </p:nvSpPr>
            <p:spPr>
              <a:xfrm>
                <a:off x="7508545" y="1878683"/>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4"/>
              <p:cNvSpPr/>
              <p:nvPr/>
            </p:nvSpPr>
            <p:spPr>
              <a:xfrm>
                <a:off x="7710872" y="1878683"/>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4"/>
              <p:cNvSpPr/>
              <p:nvPr/>
            </p:nvSpPr>
            <p:spPr>
              <a:xfrm>
                <a:off x="7913198" y="1878683"/>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4"/>
              <p:cNvSpPr/>
              <p:nvPr/>
            </p:nvSpPr>
            <p:spPr>
              <a:xfrm>
                <a:off x="7508545" y="2081024"/>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4"/>
              <p:cNvSpPr/>
              <p:nvPr/>
            </p:nvSpPr>
            <p:spPr>
              <a:xfrm>
                <a:off x="7710872" y="2081024"/>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4"/>
              <p:cNvSpPr/>
              <p:nvPr/>
            </p:nvSpPr>
            <p:spPr>
              <a:xfrm>
                <a:off x="7913198" y="2081024"/>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4"/>
              <p:cNvSpPr/>
              <p:nvPr/>
            </p:nvSpPr>
            <p:spPr>
              <a:xfrm>
                <a:off x="8115524" y="1474000"/>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4"/>
              <p:cNvSpPr/>
              <p:nvPr/>
            </p:nvSpPr>
            <p:spPr>
              <a:xfrm>
                <a:off x="8115524" y="1676342"/>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4"/>
              <p:cNvSpPr/>
              <p:nvPr/>
            </p:nvSpPr>
            <p:spPr>
              <a:xfrm>
                <a:off x="8115524" y="1878683"/>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4"/>
              <p:cNvSpPr/>
              <p:nvPr/>
            </p:nvSpPr>
            <p:spPr>
              <a:xfrm>
                <a:off x="8115549" y="2081024"/>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6" name="Google Shape;236;p4"/>
            <p:cNvGrpSpPr/>
            <p:nvPr/>
          </p:nvGrpSpPr>
          <p:grpSpPr>
            <a:xfrm>
              <a:off x="666070" y="4483438"/>
              <a:ext cx="666403" cy="666424"/>
              <a:chOff x="7996345" y="980275"/>
              <a:chExt cx="666403" cy="666424"/>
            </a:xfrm>
          </p:grpSpPr>
          <p:sp>
            <p:nvSpPr>
              <p:cNvPr id="237" name="Google Shape;237;p4"/>
              <p:cNvSpPr/>
              <p:nvPr/>
            </p:nvSpPr>
            <p:spPr>
              <a:xfrm>
                <a:off x="7996345" y="980275"/>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4"/>
              <p:cNvSpPr/>
              <p:nvPr/>
            </p:nvSpPr>
            <p:spPr>
              <a:xfrm>
                <a:off x="8198672" y="980275"/>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4"/>
              <p:cNvSpPr/>
              <p:nvPr/>
            </p:nvSpPr>
            <p:spPr>
              <a:xfrm>
                <a:off x="8400998" y="980275"/>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4"/>
              <p:cNvSpPr/>
              <p:nvPr/>
            </p:nvSpPr>
            <p:spPr>
              <a:xfrm>
                <a:off x="7996345" y="1182617"/>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4"/>
              <p:cNvSpPr/>
              <p:nvPr/>
            </p:nvSpPr>
            <p:spPr>
              <a:xfrm>
                <a:off x="8198672" y="1182617"/>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4"/>
              <p:cNvSpPr/>
              <p:nvPr/>
            </p:nvSpPr>
            <p:spPr>
              <a:xfrm>
                <a:off x="8400998" y="1182617"/>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4"/>
              <p:cNvSpPr/>
              <p:nvPr/>
            </p:nvSpPr>
            <p:spPr>
              <a:xfrm>
                <a:off x="7996345" y="1384958"/>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4"/>
              <p:cNvSpPr/>
              <p:nvPr/>
            </p:nvSpPr>
            <p:spPr>
              <a:xfrm>
                <a:off x="8198672" y="1384958"/>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4"/>
              <p:cNvSpPr/>
              <p:nvPr/>
            </p:nvSpPr>
            <p:spPr>
              <a:xfrm>
                <a:off x="8400998" y="1384958"/>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4"/>
              <p:cNvSpPr/>
              <p:nvPr/>
            </p:nvSpPr>
            <p:spPr>
              <a:xfrm>
                <a:off x="7996345" y="1587299"/>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4"/>
              <p:cNvSpPr/>
              <p:nvPr/>
            </p:nvSpPr>
            <p:spPr>
              <a:xfrm>
                <a:off x="8198672" y="1587299"/>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4"/>
              <p:cNvSpPr/>
              <p:nvPr/>
            </p:nvSpPr>
            <p:spPr>
              <a:xfrm>
                <a:off x="8400998" y="1587299"/>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4"/>
              <p:cNvSpPr/>
              <p:nvPr/>
            </p:nvSpPr>
            <p:spPr>
              <a:xfrm>
                <a:off x="8603324" y="980275"/>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4"/>
              <p:cNvSpPr/>
              <p:nvPr/>
            </p:nvSpPr>
            <p:spPr>
              <a:xfrm>
                <a:off x="8603324" y="1182617"/>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4"/>
              <p:cNvSpPr/>
              <p:nvPr/>
            </p:nvSpPr>
            <p:spPr>
              <a:xfrm>
                <a:off x="8603324" y="1384958"/>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4"/>
              <p:cNvSpPr/>
              <p:nvPr/>
            </p:nvSpPr>
            <p:spPr>
              <a:xfrm>
                <a:off x="8603349" y="1587299"/>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53" name="Google Shape;253;p4"/>
          <p:cNvSpPr txBox="1">
            <a:spLocks noGrp="1"/>
          </p:cNvSpPr>
          <p:nvPr>
            <p:ph type="body" idx="1"/>
          </p:nvPr>
        </p:nvSpPr>
        <p:spPr>
          <a:xfrm>
            <a:off x="1699000" y="660475"/>
            <a:ext cx="5045400" cy="3829200"/>
          </a:xfrm>
          <a:prstGeom prst="rect">
            <a:avLst/>
          </a:prstGeom>
        </p:spPr>
        <p:txBody>
          <a:bodyPr spcFirstLastPara="1" wrap="square" lIns="0" tIns="0" rIns="0" bIns="0" anchor="t" anchorCtr="0">
            <a:noAutofit/>
          </a:bodyPr>
          <a:lstStyle>
            <a:lvl1pPr marL="457200" lvl="0" indent="-457200" rtl="0">
              <a:lnSpc>
                <a:spcPct val="100000"/>
              </a:lnSpc>
              <a:spcBef>
                <a:spcPts val="600"/>
              </a:spcBef>
              <a:spcAft>
                <a:spcPts val="0"/>
              </a:spcAft>
              <a:buClr>
                <a:schemeClr val="lt1"/>
              </a:buClr>
              <a:buSzPts val="3600"/>
              <a:buFont typeface="Barlow SemiBold"/>
              <a:buChar char="▪"/>
              <a:defRPr sz="3600">
                <a:latin typeface="Barlow SemiBold"/>
                <a:ea typeface="Barlow SemiBold"/>
                <a:cs typeface="Barlow SemiBold"/>
                <a:sym typeface="Barlow SemiBold"/>
              </a:defRPr>
            </a:lvl1pPr>
            <a:lvl2pPr marL="914400" lvl="1" indent="-457200" rtl="0">
              <a:lnSpc>
                <a:spcPct val="100000"/>
              </a:lnSpc>
              <a:spcBef>
                <a:spcPts val="0"/>
              </a:spcBef>
              <a:spcAft>
                <a:spcPts val="0"/>
              </a:spcAft>
              <a:buClr>
                <a:schemeClr val="lt1"/>
              </a:buClr>
              <a:buSzPts val="3600"/>
              <a:buFont typeface="Barlow SemiBold"/>
              <a:buChar char="▫"/>
              <a:defRPr sz="3600">
                <a:latin typeface="Barlow SemiBold"/>
                <a:ea typeface="Barlow SemiBold"/>
                <a:cs typeface="Barlow SemiBold"/>
                <a:sym typeface="Barlow SemiBold"/>
              </a:defRPr>
            </a:lvl2pPr>
            <a:lvl3pPr marL="1371600" lvl="2" indent="-457200" rtl="0">
              <a:lnSpc>
                <a:spcPct val="100000"/>
              </a:lnSpc>
              <a:spcBef>
                <a:spcPts val="0"/>
              </a:spcBef>
              <a:spcAft>
                <a:spcPts val="0"/>
              </a:spcAft>
              <a:buSzPts val="3600"/>
              <a:buFont typeface="Barlow SemiBold"/>
              <a:buChar char="▫"/>
              <a:defRPr sz="3600">
                <a:latin typeface="Barlow SemiBold"/>
                <a:ea typeface="Barlow SemiBold"/>
                <a:cs typeface="Barlow SemiBold"/>
                <a:sym typeface="Barlow SemiBold"/>
              </a:defRPr>
            </a:lvl3pPr>
            <a:lvl4pPr marL="1828800" lvl="3" indent="-457200" rtl="0">
              <a:lnSpc>
                <a:spcPct val="100000"/>
              </a:lnSpc>
              <a:spcBef>
                <a:spcPts val="0"/>
              </a:spcBef>
              <a:spcAft>
                <a:spcPts val="0"/>
              </a:spcAft>
              <a:buSzPts val="3600"/>
              <a:buFont typeface="Barlow SemiBold"/>
              <a:buChar char="▫"/>
              <a:defRPr sz="3600">
                <a:latin typeface="Barlow SemiBold"/>
                <a:ea typeface="Barlow SemiBold"/>
                <a:cs typeface="Barlow SemiBold"/>
                <a:sym typeface="Barlow SemiBold"/>
              </a:defRPr>
            </a:lvl4pPr>
            <a:lvl5pPr marL="2286000" lvl="4" indent="-457200" rtl="0">
              <a:lnSpc>
                <a:spcPct val="100000"/>
              </a:lnSpc>
              <a:spcBef>
                <a:spcPts val="0"/>
              </a:spcBef>
              <a:spcAft>
                <a:spcPts val="0"/>
              </a:spcAft>
              <a:buSzPts val="3600"/>
              <a:buFont typeface="Barlow SemiBold"/>
              <a:buChar char="▫"/>
              <a:defRPr sz="3600">
                <a:latin typeface="Barlow SemiBold"/>
                <a:ea typeface="Barlow SemiBold"/>
                <a:cs typeface="Barlow SemiBold"/>
                <a:sym typeface="Barlow SemiBold"/>
              </a:defRPr>
            </a:lvl5pPr>
            <a:lvl6pPr marL="2743200" lvl="5" indent="-457200" rtl="0">
              <a:lnSpc>
                <a:spcPct val="100000"/>
              </a:lnSpc>
              <a:spcBef>
                <a:spcPts val="0"/>
              </a:spcBef>
              <a:spcAft>
                <a:spcPts val="0"/>
              </a:spcAft>
              <a:buSzPts val="3600"/>
              <a:buFont typeface="Barlow SemiBold"/>
              <a:buChar char="▫"/>
              <a:defRPr sz="3600">
                <a:latin typeface="Barlow SemiBold"/>
                <a:ea typeface="Barlow SemiBold"/>
                <a:cs typeface="Barlow SemiBold"/>
                <a:sym typeface="Barlow SemiBold"/>
              </a:defRPr>
            </a:lvl6pPr>
            <a:lvl7pPr marL="3200400" lvl="6" indent="-457200" rtl="0">
              <a:lnSpc>
                <a:spcPct val="100000"/>
              </a:lnSpc>
              <a:spcBef>
                <a:spcPts val="0"/>
              </a:spcBef>
              <a:spcAft>
                <a:spcPts val="0"/>
              </a:spcAft>
              <a:buSzPts val="3600"/>
              <a:buFont typeface="Barlow SemiBold"/>
              <a:buChar char="▫"/>
              <a:defRPr sz="3600">
                <a:latin typeface="Barlow SemiBold"/>
                <a:ea typeface="Barlow SemiBold"/>
                <a:cs typeface="Barlow SemiBold"/>
                <a:sym typeface="Barlow SemiBold"/>
              </a:defRPr>
            </a:lvl7pPr>
            <a:lvl8pPr marL="3657600" lvl="7" indent="-457200" rtl="0">
              <a:lnSpc>
                <a:spcPct val="100000"/>
              </a:lnSpc>
              <a:spcBef>
                <a:spcPts val="0"/>
              </a:spcBef>
              <a:spcAft>
                <a:spcPts val="0"/>
              </a:spcAft>
              <a:buSzPts val="3600"/>
              <a:buFont typeface="Barlow SemiBold"/>
              <a:buChar char="▫"/>
              <a:defRPr sz="3600">
                <a:latin typeface="Barlow SemiBold"/>
                <a:ea typeface="Barlow SemiBold"/>
                <a:cs typeface="Barlow SemiBold"/>
                <a:sym typeface="Barlow SemiBold"/>
              </a:defRPr>
            </a:lvl8pPr>
            <a:lvl9pPr marL="4114800" lvl="8" indent="-457200" rtl="0">
              <a:lnSpc>
                <a:spcPct val="100000"/>
              </a:lnSpc>
              <a:spcBef>
                <a:spcPts val="0"/>
              </a:spcBef>
              <a:spcAft>
                <a:spcPts val="0"/>
              </a:spcAft>
              <a:buSzPts val="3600"/>
              <a:buFont typeface="Barlow SemiBold"/>
              <a:buChar char="▫"/>
              <a:defRPr sz="3600">
                <a:latin typeface="Barlow SemiBold"/>
                <a:ea typeface="Barlow SemiBold"/>
                <a:cs typeface="Barlow SemiBold"/>
                <a:sym typeface="Barlow SemiBold"/>
              </a:defRPr>
            </a:lvl9pPr>
          </a:lstStyle>
          <a:p>
            <a:endParaRPr/>
          </a:p>
        </p:txBody>
      </p:sp>
      <p:sp>
        <p:nvSpPr>
          <p:cNvPr id="254" name="Google Shape;254;p4"/>
          <p:cNvSpPr txBox="1"/>
          <p:nvPr/>
        </p:nvSpPr>
        <p:spPr>
          <a:xfrm>
            <a:off x="666125" y="574543"/>
            <a:ext cx="666300" cy="653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9600">
                <a:solidFill>
                  <a:schemeClr val="lt1"/>
                </a:solidFill>
              </a:rPr>
              <a:t>“</a:t>
            </a:r>
            <a:endParaRPr sz="9600">
              <a:solidFill>
                <a:schemeClr val="lt1"/>
              </a:solidFill>
            </a:endParaRPr>
          </a:p>
        </p:txBody>
      </p:sp>
      <p:sp>
        <p:nvSpPr>
          <p:cNvPr id="255" name="Google Shape;255;p4"/>
          <p:cNvSpPr txBox="1">
            <a:spLocks noGrp="1"/>
          </p:cNvSpPr>
          <p:nvPr>
            <p:ph type="sldNum" idx="12"/>
          </p:nvPr>
        </p:nvSpPr>
        <p:spPr>
          <a:xfrm>
            <a:off x="8504254" y="4489800"/>
            <a:ext cx="653700" cy="6537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321"/>
        <p:cNvGrpSpPr/>
        <p:nvPr/>
      </p:nvGrpSpPr>
      <p:grpSpPr>
        <a:xfrm>
          <a:off x="0" y="0"/>
          <a:ext cx="0" cy="0"/>
          <a:chOff x="0" y="0"/>
          <a:chExt cx="0" cy="0"/>
        </a:xfrm>
      </p:grpSpPr>
      <p:grpSp>
        <p:nvGrpSpPr>
          <p:cNvPr id="322" name="Google Shape;322;p7"/>
          <p:cNvGrpSpPr/>
          <p:nvPr/>
        </p:nvGrpSpPr>
        <p:grpSpPr>
          <a:xfrm>
            <a:off x="-207" y="0"/>
            <a:ext cx="9158157" cy="5149835"/>
            <a:chOff x="-207" y="0"/>
            <a:chExt cx="9158157" cy="5149835"/>
          </a:xfrm>
        </p:grpSpPr>
        <p:sp>
          <p:nvSpPr>
            <p:cNvPr id="323" name="Google Shape;323;p7"/>
            <p:cNvSpPr/>
            <p:nvPr/>
          </p:nvSpPr>
          <p:spPr>
            <a:xfrm>
              <a:off x="8504250" y="4489800"/>
              <a:ext cx="653700" cy="653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7"/>
            <p:cNvSpPr/>
            <p:nvPr/>
          </p:nvSpPr>
          <p:spPr>
            <a:xfrm>
              <a:off x="0" y="0"/>
              <a:ext cx="6537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7"/>
            <p:cNvSpPr/>
            <p:nvPr/>
          </p:nvSpPr>
          <p:spPr>
            <a:xfrm>
              <a:off x="322375" y="664300"/>
              <a:ext cx="8181900" cy="653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6" name="Google Shape;326;p7"/>
            <p:cNvGrpSpPr/>
            <p:nvPr/>
          </p:nvGrpSpPr>
          <p:grpSpPr>
            <a:xfrm>
              <a:off x="-207" y="664293"/>
              <a:ext cx="155867" cy="653721"/>
              <a:chOff x="5385375" y="498300"/>
              <a:chExt cx="802200" cy="556500"/>
            </a:xfrm>
          </p:grpSpPr>
          <p:sp>
            <p:nvSpPr>
              <p:cNvPr id="327" name="Google Shape;327;p7"/>
              <p:cNvSpPr/>
              <p:nvPr/>
            </p:nvSpPr>
            <p:spPr>
              <a:xfrm>
                <a:off x="5385375" y="4983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7"/>
              <p:cNvSpPr/>
              <p:nvPr/>
            </p:nvSpPr>
            <p:spPr>
              <a:xfrm>
                <a:off x="5385375" y="7269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7"/>
              <p:cNvSpPr/>
              <p:nvPr/>
            </p:nvSpPr>
            <p:spPr>
              <a:xfrm>
                <a:off x="5385375" y="9555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0" name="Google Shape;330;p7"/>
            <p:cNvGrpSpPr/>
            <p:nvPr/>
          </p:nvGrpSpPr>
          <p:grpSpPr>
            <a:xfrm>
              <a:off x="322384" y="4483463"/>
              <a:ext cx="666347" cy="666373"/>
              <a:chOff x="7134700" y="414375"/>
              <a:chExt cx="501919" cy="501900"/>
            </a:xfrm>
          </p:grpSpPr>
          <p:sp>
            <p:nvSpPr>
              <p:cNvPr id="331" name="Google Shape;331;p7"/>
              <p:cNvSpPr/>
              <p:nvPr/>
            </p:nvSpPr>
            <p:spPr>
              <a:xfrm>
                <a:off x="71347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7"/>
              <p:cNvSpPr/>
              <p:nvPr/>
            </p:nvSpPr>
            <p:spPr>
              <a:xfrm>
                <a:off x="72871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7"/>
              <p:cNvSpPr/>
              <p:nvPr/>
            </p:nvSpPr>
            <p:spPr>
              <a:xfrm>
                <a:off x="74395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7"/>
              <p:cNvSpPr/>
              <p:nvPr/>
            </p:nvSpPr>
            <p:spPr>
              <a:xfrm>
                <a:off x="71347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7"/>
              <p:cNvSpPr/>
              <p:nvPr/>
            </p:nvSpPr>
            <p:spPr>
              <a:xfrm>
                <a:off x="72871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7"/>
              <p:cNvSpPr/>
              <p:nvPr/>
            </p:nvSpPr>
            <p:spPr>
              <a:xfrm>
                <a:off x="74395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7"/>
              <p:cNvSpPr/>
              <p:nvPr/>
            </p:nvSpPr>
            <p:spPr>
              <a:xfrm>
                <a:off x="71347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7"/>
              <p:cNvSpPr/>
              <p:nvPr/>
            </p:nvSpPr>
            <p:spPr>
              <a:xfrm>
                <a:off x="72871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7"/>
              <p:cNvSpPr/>
              <p:nvPr/>
            </p:nvSpPr>
            <p:spPr>
              <a:xfrm>
                <a:off x="74395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7"/>
              <p:cNvSpPr/>
              <p:nvPr/>
            </p:nvSpPr>
            <p:spPr>
              <a:xfrm>
                <a:off x="71347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7"/>
              <p:cNvSpPr/>
              <p:nvPr/>
            </p:nvSpPr>
            <p:spPr>
              <a:xfrm>
                <a:off x="72871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7"/>
              <p:cNvSpPr/>
              <p:nvPr/>
            </p:nvSpPr>
            <p:spPr>
              <a:xfrm>
                <a:off x="74395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7"/>
              <p:cNvSpPr/>
              <p:nvPr/>
            </p:nvSpPr>
            <p:spPr>
              <a:xfrm>
                <a:off x="75919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7"/>
              <p:cNvSpPr/>
              <p:nvPr/>
            </p:nvSpPr>
            <p:spPr>
              <a:xfrm>
                <a:off x="75919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7"/>
              <p:cNvSpPr/>
              <p:nvPr/>
            </p:nvSpPr>
            <p:spPr>
              <a:xfrm>
                <a:off x="75919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7"/>
              <p:cNvSpPr/>
              <p:nvPr/>
            </p:nvSpPr>
            <p:spPr>
              <a:xfrm>
                <a:off x="7591919"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7" name="Google Shape;347;p7"/>
            <p:cNvGrpSpPr/>
            <p:nvPr/>
          </p:nvGrpSpPr>
          <p:grpSpPr>
            <a:xfrm>
              <a:off x="8832384" y="670955"/>
              <a:ext cx="311815" cy="653721"/>
              <a:chOff x="5385375" y="498300"/>
              <a:chExt cx="802200" cy="556500"/>
            </a:xfrm>
          </p:grpSpPr>
          <p:sp>
            <p:nvSpPr>
              <p:cNvPr id="348" name="Google Shape;348;p7"/>
              <p:cNvSpPr/>
              <p:nvPr/>
            </p:nvSpPr>
            <p:spPr>
              <a:xfrm>
                <a:off x="5385375" y="4983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7"/>
              <p:cNvSpPr/>
              <p:nvPr/>
            </p:nvSpPr>
            <p:spPr>
              <a:xfrm>
                <a:off x="5385375" y="7269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7"/>
              <p:cNvSpPr/>
              <p:nvPr/>
            </p:nvSpPr>
            <p:spPr>
              <a:xfrm>
                <a:off x="5385375" y="9555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51" name="Google Shape;351;p7"/>
          <p:cNvSpPr txBox="1">
            <a:spLocks noGrp="1"/>
          </p:cNvSpPr>
          <p:nvPr>
            <p:ph type="title"/>
          </p:nvPr>
        </p:nvSpPr>
        <p:spPr>
          <a:xfrm>
            <a:off x="661100" y="664300"/>
            <a:ext cx="7843200" cy="653700"/>
          </a:xfrm>
          <a:prstGeom prst="rect">
            <a:avLst/>
          </a:prstGeom>
        </p:spPr>
        <p:txBody>
          <a:bodyPr spcFirstLastPara="1" wrap="square" lIns="0" tIns="0" rIns="0" bIns="0" anchor="ctr" anchorCtr="0">
            <a:noAutofit/>
          </a:bodyPr>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a:endParaRPr/>
          </a:p>
        </p:txBody>
      </p:sp>
      <p:sp>
        <p:nvSpPr>
          <p:cNvPr id="352" name="Google Shape;352;p7"/>
          <p:cNvSpPr txBox="1">
            <a:spLocks noGrp="1"/>
          </p:cNvSpPr>
          <p:nvPr>
            <p:ph type="body" idx="1"/>
          </p:nvPr>
        </p:nvSpPr>
        <p:spPr>
          <a:xfrm>
            <a:off x="1172650" y="1599700"/>
            <a:ext cx="3447300" cy="2890200"/>
          </a:xfrm>
          <a:prstGeom prst="rect">
            <a:avLst/>
          </a:prstGeom>
        </p:spPr>
        <p:txBody>
          <a:bodyPr spcFirstLastPara="1" wrap="square" lIns="0" tIns="0" rIns="0" bIns="0" anchor="t" anchorCtr="0">
            <a:noAutofit/>
          </a:bodyPr>
          <a:lstStyle>
            <a:lvl1pPr marL="457200" lvl="0" indent="-355600" rtl="0">
              <a:spcBef>
                <a:spcPts val="600"/>
              </a:spcBef>
              <a:spcAft>
                <a:spcPts val="0"/>
              </a:spcAft>
              <a:buSzPts val="2000"/>
              <a:buChar char="▪"/>
              <a:defRPr sz="2000"/>
            </a:lvl1pPr>
            <a:lvl2pPr marL="914400" lvl="1" indent="-355600" rtl="0">
              <a:spcBef>
                <a:spcPts val="0"/>
              </a:spcBef>
              <a:spcAft>
                <a:spcPts val="0"/>
              </a:spcAft>
              <a:buSzPts val="2000"/>
              <a:buChar char="▫"/>
              <a:defRPr sz="2000"/>
            </a:lvl2pPr>
            <a:lvl3pPr marL="1371600" lvl="2" indent="-355600" rtl="0">
              <a:spcBef>
                <a:spcPts val="0"/>
              </a:spcBef>
              <a:spcAft>
                <a:spcPts val="0"/>
              </a:spcAft>
              <a:buSzPts val="2000"/>
              <a:buChar char="▫"/>
              <a:defRPr sz="2000"/>
            </a:lvl3pPr>
            <a:lvl4pPr marL="1828800" lvl="3" indent="-355600" rtl="0">
              <a:spcBef>
                <a:spcPts val="0"/>
              </a:spcBef>
              <a:spcAft>
                <a:spcPts val="0"/>
              </a:spcAft>
              <a:buSzPts val="2000"/>
              <a:buChar char="▫"/>
              <a:defRPr sz="2000"/>
            </a:lvl4pPr>
            <a:lvl5pPr marL="2286000" lvl="4" indent="-355600" rtl="0">
              <a:spcBef>
                <a:spcPts val="0"/>
              </a:spcBef>
              <a:spcAft>
                <a:spcPts val="0"/>
              </a:spcAft>
              <a:buSzPts val="2000"/>
              <a:buChar char="▫"/>
              <a:defRPr sz="2000"/>
            </a:lvl5pPr>
            <a:lvl6pPr marL="2743200" lvl="5" indent="-355600" rtl="0">
              <a:spcBef>
                <a:spcPts val="0"/>
              </a:spcBef>
              <a:spcAft>
                <a:spcPts val="0"/>
              </a:spcAft>
              <a:buSzPts val="2000"/>
              <a:buChar char="▫"/>
              <a:defRPr sz="2000"/>
            </a:lvl6pPr>
            <a:lvl7pPr marL="3200400" lvl="6" indent="-355600" rtl="0">
              <a:spcBef>
                <a:spcPts val="0"/>
              </a:spcBef>
              <a:spcAft>
                <a:spcPts val="0"/>
              </a:spcAft>
              <a:buSzPts val="2000"/>
              <a:buChar char="▫"/>
              <a:defRPr sz="2000"/>
            </a:lvl7pPr>
            <a:lvl8pPr marL="3657600" lvl="7" indent="-355600" rtl="0">
              <a:spcBef>
                <a:spcPts val="0"/>
              </a:spcBef>
              <a:spcAft>
                <a:spcPts val="0"/>
              </a:spcAft>
              <a:buSzPts val="2000"/>
              <a:buChar char="▫"/>
              <a:defRPr sz="2000"/>
            </a:lvl8pPr>
            <a:lvl9pPr marL="4114800" lvl="8" indent="-355600" rtl="0">
              <a:spcBef>
                <a:spcPts val="0"/>
              </a:spcBef>
              <a:spcAft>
                <a:spcPts val="0"/>
              </a:spcAft>
              <a:buSzPts val="2000"/>
              <a:buChar char="▫"/>
              <a:defRPr sz="2000"/>
            </a:lvl9pPr>
          </a:lstStyle>
          <a:p>
            <a:endParaRPr/>
          </a:p>
        </p:txBody>
      </p:sp>
      <p:sp>
        <p:nvSpPr>
          <p:cNvPr id="353" name="Google Shape;353;p7"/>
          <p:cNvSpPr txBox="1">
            <a:spLocks noGrp="1"/>
          </p:cNvSpPr>
          <p:nvPr>
            <p:ph type="body" idx="2"/>
          </p:nvPr>
        </p:nvSpPr>
        <p:spPr>
          <a:xfrm>
            <a:off x="5056888" y="1599700"/>
            <a:ext cx="3447300" cy="2890200"/>
          </a:xfrm>
          <a:prstGeom prst="rect">
            <a:avLst/>
          </a:prstGeom>
        </p:spPr>
        <p:txBody>
          <a:bodyPr spcFirstLastPara="1" wrap="square" lIns="0" tIns="0" rIns="0" bIns="0" anchor="t" anchorCtr="0">
            <a:noAutofit/>
          </a:bodyPr>
          <a:lstStyle>
            <a:lvl1pPr marL="457200" lvl="0" indent="-355600" rtl="0">
              <a:spcBef>
                <a:spcPts val="600"/>
              </a:spcBef>
              <a:spcAft>
                <a:spcPts val="0"/>
              </a:spcAft>
              <a:buSzPts val="2000"/>
              <a:buChar char="▪"/>
              <a:defRPr sz="2000"/>
            </a:lvl1pPr>
            <a:lvl2pPr marL="914400" lvl="1" indent="-355600" rtl="0">
              <a:spcBef>
                <a:spcPts val="0"/>
              </a:spcBef>
              <a:spcAft>
                <a:spcPts val="0"/>
              </a:spcAft>
              <a:buSzPts val="2000"/>
              <a:buChar char="▫"/>
              <a:defRPr sz="2000"/>
            </a:lvl2pPr>
            <a:lvl3pPr marL="1371600" lvl="2" indent="-355600" rtl="0">
              <a:spcBef>
                <a:spcPts val="0"/>
              </a:spcBef>
              <a:spcAft>
                <a:spcPts val="0"/>
              </a:spcAft>
              <a:buSzPts val="2000"/>
              <a:buChar char="▫"/>
              <a:defRPr sz="2000"/>
            </a:lvl3pPr>
            <a:lvl4pPr marL="1828800" lvl="3" indent="-355600" rtl="0">
              <a:spcBef>
                <a:spcPts val="0"/>
              </a:spcBef>
              <a:spcAft>
                <a:spcPts val="0"/>
              </a:spcAft>
              <a:buSzPts val="2000"/>
              <a:buChar char="▫"/>
              <a:defRPr sz="2000"/>
            </a:lvl4pPr>
            <a:lvl5pPr marL="2286000" lvl="4" indent="-355600" rtl="0">
              <a:spcBef>
                <a:spcPts val="0"/>
              </a:spcBef>
              <a:spcAft>
                <a:spcPts val="0"/>
              </a:spcAft>
              <a:buSzPts val="2000"/>
              <a:buChar char="▫"/>
              <a:defRPr sz="2000"/>
            </a:lvl5pPr>
            <a:lvl6pPr marL="2743200" lvl="5" indent="-355600" rtl="0">
              <a:spcBef>
                <a:spcPts val="0"/>
              </a:spcBef>
              <a:spcAft>
                <a:spcPts val="0"/>
              </a:spcAft>
              <a:buSzPts val="2000"/>
              <a:buChar char="▫"/>
              <a:defRPr sz="2000"/>
            </a:lvl6pPr>
            <a:lvl7pPr marL="3200400" lvl="6" indent="-355600" rtl="0">
              <a:spcBef>
                <a:spcPts val="0"/>
              </a:spcBef>
              <a:spcAft>
                <a:spcPts val="0"/>
              </a:spcAft>
              <a:buSzPts val="2000"/>
              <a:buChar char="▫"/>
              <a:defRPr sz="2000"/>
            </a:lvl7pPr>
            <a:lvl8pPr marL="3657600" lvl="7" indent="-355600" rtl="0">
              <a:spcBef>
                <a:spcPts val="0"/>
              </a:spcBef>
              <a:spcAft>
                <a:spcPts val="0"/>
              </a:spcAft>
              <a:buSzPts val="2000"/>
              <a:buChar char="▫"/>
              <a:defRPr sz="2000"/>
            </a:lvl8pPr>
            <a:lvl9pPr marL="4114800" lvl="8" indent="-355600" rtl="0">
              <a:spcBef>
                <a:spcPts val="0"/>
              </a:spcBef>
              <a:spcAft>
                <a:spcPts val="0"/>
              </a:spcAft>
              <a:buSzPts val="2000"/>
              <a:buChar char="▫"/>
              <a:defRPr sz="2000"/>
            </a:lvl9pPr>
          </a:lstStyle>
          <a:p>
            <a:endParaRPr/>
          </a:p>
        </p:txBody>
      </p:sp>
      <p:sp>
        <p:nvSpPr>
          <p:cNvPr id="354" name="Google Shape;354;p7"/>
          <p:cNvSpPr txBox="1">
            <a:spLocks noGrp="1"/>
          </p:cNvSpPr>
          <p:nvPr>
            <p:ph type="sldNum" idx="12"/>
          </p:nvPr>
        </p:nvSpPr>
        <p:spPr>
          <a:xfrm>
            <a:off x="8504254" y="4489800"/>
            <a:ext cx="653700" cy="6537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90"/>
        <p:cNvGrpSpPr/>
        <p:nvPr/>
      </p:nvGrpSpPr>
      <p:grpSpPr>
        <a:xfrm>
          <a:off x="0" y="0"/>
          <a:ext cx="0" cy="0"/>
          <a:chOff x="0" y="0"/>
          <a:chExt cx="0" cy="0"/>
        </a:xfrm>
      </p:grpSpPr>
      <p:grpSp>
        <p:nvGrpSpPr>
          <p:cNvPr id="391" name="Google Shape;391;p9"/>
          <p:cNvGrpSpPr/>
          <p:nvPr/>
        </p:nvGrpSpPr>
        <p:grpSpPr>
          <a:xfrm>
            <a:off x="-207" y="0"/>
            <a:ext cx="9158157" cy="5149835"/>
            <a:chOff x="-207" y="0"/>
            <a:chExt cx="9158157" cy="5149835"/>
          </a:xfrm>
        </p:grpSpPr>
        <p:sp>
          <p:nvSpPr>
            <p:cNvPr id="392" name="Google Shape;392;p9"/>
            <p:cNvSpPr/>
            <p:nvPr/>
          </p:nvSpPr>
          <p:spPr>
            <a:xfrm>
              <a:off x="8504250" y="4489800"/>
              <a:ext cx="653700" cy="653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9"/>
            <p:cNvSpPr/>
            <p:nvPr/>
          </p:nvSpPr>
          <p:spPr>
            <a:xfrm>
              <a:off x="0" y="0"/>
              <a:ext cx="6537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9"/>
            <p:cNvSpPr/>
            <p:nvPr/>
          </p:nvSpPr>
          <p:spPr>
            <a:xfrm>
              <a:off x="322375" y="664300"/>
              <a:ext cx="8181900" cy="653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5" name="Google Shape;395;p9"/>
            <p:cNvGrpSpPr/>
            <p:nvPr/>
          </p:nvGrpSpPr>
          <p:grpSpPr>
            <a:xfrm>
              <a:off x="-207" y="664293"/>
              <a:ext cx="155867" cy="653721"/>
              <a:chOff x="5385375" y="498300"/>
              <a:chExt cx="802200" cy="556500"/>
            </a:xfrm>
          </p:grpSpPr>
          <p:sp>
            <p:nvSpPr>
              <p:cNvPr id="396" name="Google Shape;396;p9"/>
              <p:cNvSpPr/>
              <p:nvPr/>
            </p:nvSpPr>
            <p:spPr>
              <a:xfrm>
                <a:off x="5385375" y="4983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9"/>
              <p:cNvSpPr/>
              <p:nvPr/>
            </p:nvSpPr>
            <p:spPr>
              <a:xfrm>
                <a:off x="5385375" y="7269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9"/>
              <p:cNvSpPr/>
              <p:nvPr/>
            </p:nvSpPr>
            <p:spPr>
              <a:xfrm>
                <a:off x="5385375" y="9555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 name="Google Shape;399;p9"/>
            <p:cNvGrpSpPr/>
            <p:nvPr/>
          </p:nvGrpSpPr>
          <p:grpSpPr>
            <a:xfrm>
              <a:off x="322384" y="4483463"/>
              <a:ext cx="666347" cy="666373"/>
              <a:chOff x="7134700" y="414375"/>
              <a:chExt cx="501919" cy="501900"/>
            </a:xfrm>
          </p:grpSpPr>
          <p:sp>
            <p:nvSpPr>
              <p:cNvPr id="400" name="Google Shape;400;p9"/>
              <p:cNvSpPr/>
              <p:nvPr/>
            </p:nvSpPr>
            <p:spPr>
              <a:xfrm>
                <a:off x="71347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9"/>
              <p:cNvSpPr/>
              <p:nvPr/>
            </p:nvSpPr>
            <p:spPr>
              <a:xfrm>
                <a:off x="72871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9"/>
              <p:cNvSpPr/>
              <p:nvPr/>
            </p:nvSpPr>
            <p:spPr>
              <a:xfrm>
                <a:off x="74395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9"/>
              <p:cNvSpPr/>
              <p:nvPr/>
            </p:nvSpPr>
            <p:spPr>
              <a:xfrm>
                <a:off x="71347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9"/>
              <p:cNvSpPr/>
              <p:nvPr/>
            </p:nvSpPr>
            <p:spPr>
              <a:xfrm>
                <a:off x="72871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9"/>
              <p:cNvSpPr/>
              <p:nvPr/>
            </p:nvSpPr>
            <p:spPr>
              <a:xfrm>
                <a:off x="74395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9"/>
              <p:cNvSpPr/>
              <p:nvPr/>
            </p:nvSpPr>
            <p:spPr>
              <a:xfrm>
                <a:off x="71347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9"/>
              <p:cNvSpPr/>
              <p:nvPr/>
            </p:nvSpPr>
            <p:spPr>
              <a:xfrm>
                <a:off x="72871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9"/>
              <p:cNvSpPr/>
              <p:nvPr/>
            </p:nvSpPr>
            <p:spPr>
              <a:xfrm>
                <a:off x="74395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9"/>
              <p:cNvSpPr/>
              <p:nvPr/>
            </p:nvSpPr>
            <p:spPr>
              <a:xfrm>
                <a:off x="71347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9"/>
              <p:cNvSpPr/>
              <p:nvPr/>
            </p:nvSpPr>
            <p:spPr>
              <a:xfrm>
                <a:off x="72871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9"/>
              <p:cNvSpPr/>
              <p:nvPr/>
            </p:nvSpPr>
            <p:spPr>
              <a:xfrm>
                <a:off x="74395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9"/>
              <p:cNvSpPr/>
              <p:nvPr/>
            </p:nvSpPr>
            <p:spPr>
              <a:xfrm>
                <a:off x="75919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9"/>
              <p:cNvSpPr/>
              <p:nvPr/>
            </p:nvSpPr>
            <p:spPr>
              <a:xfrm>
                <a:off x="75919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9"/>
              <p:cNvSpPr/>
              <p:nvPr/>
            </p:nvSpPr>
            <p:spPr>
              <a:xfrm>
                <a:off x="75919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9"/>
              <p:cNvSpPr/>
              <p:nvPr/>
            </p:nvSpPr>
            <p:spPr>
              <a:xfrm>
                <a:off x="7591919"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 name="Google Shape;416;p9"/>
            <p:cNvGrpSpPr/>
            <p:nvPr/>
          </p:nvGrpSpPr>
          <p:grpSpPr>
            <a:xfrm>
              <a:off x="8832384" y="670955"/>
              <a:ext cx="311815" cy="653721"/>
              <a:chOff x="5385375" y="498300"/>
              <a:chExt cx="802200" cy="556500"/>
            </a:xfrm>
          </p:grpSpPr>
          <p:sp>
            <p:nvSpPr>
              <p:cNvPr id="417" name="Google Shape;417;p9"/>
              <p:cNvSpPr/>
              <p:nvPr/>
            </p:nvSpPr>
            <p:spPr>
              <a:xfrm>
                <a:off x="5385375" y="4983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9"/>
              <p:cNvSpPr/>
              <p:nvPr/>
            </p:nvSpPr>
            <p:spPr>
              <a:xfrm>
                <a:off x="5385375" y="7269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9"/>
              <p:cNvSpPr/>
              <p:nvPr/>
            </p:nvSpPr>
            <p:spPr>
              <a:xfrm>
                <a:off x="5385375" y="9555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20" name="Google Shape;420;p9"/>
          <p:cNvSpPr txBox="1">
            <a:spLocks noGrp="1"/>
          </p:cNvSpPr>
          <p:nvPr>
            <p:ph type="title"/>
          </p:nvPr>
        </p:nvSpPr>
        <p:spPr>
          <a:xfrm>
            <a:off x="661100" y="664300"/>
            <a:ext cx="7843200" cy="653700"/>
          </a:xfrm>
          <a:prstGeom prst="rect">
            <a:avLst/>
          </a:prstGeom>
        </p:spPr>
        <p:txBody>
          <a:bodyPr spcFirstLastPara="1" wrap="square" lIns="0" tIns="0" rIns="0" bIns="0" anchor="ctr" anchorCtr="0">
            <a:noAutofit/>
          </a:bodyPr>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a:endParaRPr/>
          </a:p>
        </p:txBody>
      </p:sp>
      <p:sp>
        <p:nvSpPr>
          <p:cNvPr id="421" name="Google Shape;421;p9"/>
          <p:cNvSpPr txBox="1">
            <a:spLocks noGrp="1"/>
          </p:cNvSpPr>
          <p:nvPr>
            <p:ph type="sldNum" idx="12"/>
          </p:nvPr>
        </p:nvSpPr>
        <p:spPr>
          <a:xfrm>
            <a:off x="8504254" y="4489800"/>
            <a:ext cx="653700" cy="6537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22"/>
        <p:cNvGrpSpPr/>
        <p:nvPr/>
      </p:nvGrpSpPr>
      <p:grpSpPr>
        <a:xfrm>
          <a:off x="0" y="0"/>
          <a:ext cx="0" cy="0"/>
          <a:chOff x="0" y="0"/>
          <a:chExt cx="0" cy="0"/>
        </a:xfrm>
      </p:grpSpPr>
      <p:sp>
        <p:nvSpPr>
          <p:cNvPr id="423" name="Google Shape;423;p10"/>
          <p:cNvSpPr/>
          <p:nvPr/>
        </p:nvSpPr>
        <p:spPr>
          <a:xfrm>
            <a:off x="8504250" y="4489800"/>
            <a:ext cx="653700" cy="653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10"/>
          <p:cNvSpPr/>
          <p:nvPr/>
        </p:nvSpPr>
        <p:spPr>
          <a:xfrm>
            <a:off x="0" y="0"/>
            <a:ext cx="6537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10"/>
          <p:cNvSpPr/>
          <p:nvPr/>
        </p:nvSpPr>
        <p:spPr>
          <a:xfrm>
            <a:off x="322375" y="4489799"/>
            <a:ext cx="7524000" cy="331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6" name="Google Shape;426;p10"/>
          <p:cNvGrpSpPr/>
          <p:nvPr/>
        </p:nvGrpSpPr>
        <p:grpSpPr>
          <a:xfrm>
            <a:off x="-207" y="664293"/>
            <a:ext cx="155867" cy="653721"/>
            <a:chOff x="5385375" y="498300"/>
            <a:chExt cx="802200" cy="556500"/>
          </a:xfrm>
        </p:grpSpPr>
        <p:sp>
          <p:nvSpPr>
            <p:cNvPr id="427" name="Google Shape;427;p10"/>
            <p:cNvSpPr/>
            <p:nvPr/>
          </p:nvSpPr>
          <p:spPr>
            <a:xfrm>
              <a:off x="5385375" y="498300"/>
              <a:ext cx="802200" cy="99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10"/>
            <p:cNvSpPr/>
            <p:nvPr/>
          </p:nvSpPr>
          <p:spPr>
            <a:xfrm>
              <a:off x="5385375" y="726900"/>
              <a:ext cx="802200" cy="99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10"/>
            <p:cNvSpPr/>
            <p:nvPr/>
          </p:nvSpPr>
          <p:spPr>
            <a:xfrm>
              <a:off x="5385375" y="955500"/>
              <a:ext cx="802200" cy="99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 name="Google Shape;430;p10"/>
          <p:cNvGrpSpPr/>
          <p:nvPr/>
        </p:nvGrpSpPr>
        <p:grpSpPr>
          <a:xfrm>
            <a:off x="322384" y="657975"/>
            <a:ext cx="666347" cy="666373"/>
            <a:chOff x="7134700" y="414375"/>
            <a:chExt cx="501919" cy="501900"/>
          </a:xfrm>
        </p:grpSpPr>
        <p:sp>
          <p:nvSpPr>
            <p:cNvPr id="431" name="Google Shape;431;p10"/>
            <p:cNvSpPr/>
            <p:nvPr/>
          </p:nvSpPr>
          <p:spPr>
            <a:xfrm>
              <a:off x="7134700" y="4143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10"/>
            <p:cNvSpPr/>
            <p:nvPr/>
          </p:nvSpPr>
          <p:spPr>
            <a:xfrm>
              <a:off x="7287100" y="4143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10"/>
            <p:cNvSpPr/>
            <p:nvPr/>
          </p:nvSpPr>
          <p:spPr>
            <a:xfrm>
              <a:off x="7439500" y="4143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10"/>
            <p:cNvSpPr/>
            <p:nvPr/>
          </p:nvSpPr>
          <p:spPr>
            <a:xfrm>
              <a:off x="7134700" y="5667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10"/>
            <p:cNvSpPr/>
            <p:nvPr/>
          </p:nvSpPr>
          <p:spPr>
            <a:xfrm>
              <a:off x="7287100" y="5667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10"/>
            <p:cNvSpPr/>
            <p:nvPr/>
          </p:nvSpPr>
          <p:spPr>
            <a:xfrm>
              <a:off x="7439500" y="5667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10"/>
            <p:cNvSpPr/>
            <p:nvPr/>
          </p:nvSpPr>
          <p:spPr>
            <a:xfrm>
              <a:off x="7134700" y="7191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10"/>
            <p:cNvSpPr/>
            <p:nvPr/>
          </p:nvSpPr>
          <p:spPr>
            <a:xfrm>
              <a:off x="7287100" y="7191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10"/>
            <p:cNvSpPr/>
            <p:nvPr/>
          </p:nvSpPr>
          <p:spPr>
            <a:xfrm>
              <a:off x="7439500" y="7191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10"/>
            <p:cNvSpPr/>
            <p:nvPr/>
          </p:nvSpPr>
          <p:spPr>
            <a:xfrm>
              <a:off x="7134700" y="8715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10"/>
            <p:cNvSpPr/>
            <p:nvPr/>
          </p:nvSpPr>
          <p:spPr>
            <a:xfrm>
              <a:off x="7287100" y="8715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10"/>
            <p:cNvSpPr/>
            <p:nvPr/>
          </p:nvSpPr>
          <p:spPr>
            <a:xfrm>
              <a:off x="7439500" y="8715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10"/>
            <p:cNvSpPr/>
            <p:nvPr/>
          </p:nvSpPr>
          <p:spPr>
            <a:xfrm>
              <a:off x="7591900" y="4143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10"/>
            <p:cNvSpPr/>
            <p:nvPr/>
          </p:nvSpPr>
          <p:spPr>
            <a:xfrm>
              <a:off x="7591900" y="5667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10"/>
            <p:cNvSpPr/>
            <p:nvPr/>
          </p:nvSpPr>
          <p:spPr>
            <a:xfrm>
              <a:off x="7591900" y="7191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10"/>
            <p:cNvSpPr/>
            <p:nvPr/>
          </p:nvSpPr>
          <p:spPr>
            <a:xfrm>
              <a:off x="7591919" y="8715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7" name="Google Shape;447;p10"/>
          <p:cNvGrpSpPr/>
          <p:nvPr/>
        </p:nvGrpSpPr>
        <p:grpSpPr>
          <a:xfrm>
            <a:off x="8832384" y="670955"/>
            <a:ext cx="311815" cy="653721"/>
            <a:chOff x="5385375" y="498300"/>
            <a:chExt cx="802200" cy="556500"/>
          </a:xfrm>
        </p:grpSpPr>
        <p:sp>
          <p:nvSpPr>
            <p:cNvPr id="448" name="Google Shape;448;p10"/>
            <p:cNvSpPr/>
            <p:nvPr/>
          </p:nvSpPr>
          <p:spPr>
            <a:xfrm>
              <a:off x="5385375" y="4983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10"/>
            <p:cNvSpPr/>
            <p:nvPr/>
          </p:nvSpPr>
          <p:spPr>
            <a:xfrm>
              <a:off x="5385375" y="7269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10"/>
            <p:cNvSpPr/>
            <p:nvPr/>
          </p:nvSpPr>
          <p:spPr>
            <a:xfrm>
              <a:off x="5385375" y="9555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1" name="Google Shape;451;p10"/>
          <p:cNvSpPr txBox="1">
            <a:spLocks noGrp="1"/>
          </p:cNvSpPr>
          <p:nvPr>
            <p:ph type="body" idx="1"/>
          </p:nvPr>
        </p:nvSpPr>
        <p:spPr>
          <a:xfrm>
            <a:off x="650725" y="4489800"/>
            <a:ext cx="7195800" cy="331200"/>
          </a:xfrm>
          <a:prstGeom prst="rect">
            <a:avLst/>
          </a:prstGeom>
        </p:spPr>
        <p:txBody>
          <a:bodyPr spcFirstLastPara="1" wrap="square" lIns="0" tIns="0" rIns="0" bIns="0" anchor="ctr" anchorCtr="0">
            <a:noAutofit/>
          </a:bodyPr>
          <a:lstStyle>
            <a:lvl1pPr marL="457200" lvl="0" indent="-228600" rtl="0">
              <a:spcBef>
                <a:spcPts val="360"/>
              </a:spcBef>
              <a:spcAft>
                <a:spcPts val="0"/>
              </a:spcAft>
              <a:buSzPts val="1400"/>
              <a:buNone/>
              <a:defRPr sz="1400"/>
            </a:lvl1pPr>
          </a:lstStyle>
          <a:p>
            <a:endParaRPr/>
          </a:p>
        </p:txBody>
      </p:sp>
      <p:sp>
        <p:nvSpPr>
          <p:cNvPr id="452" name="Google Shape;452;p10"/>
          <p:cNvSpPr txBox="1">
            <a:spLocks noGrp="1"/>
          </p:cNvSpPr>
          <p:nvPr>
            <p:ph type="sldNum" idx="12"/>
          </p:nvPr>
        </p:nvSpPr>
        <p:spPr>
          <a:xfrm>
            <a:off x="8504254" y="4489800"/>
            <a:ext cx="653700" cy="6537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variant 1" type="blank">
  <p:cSld name="BLANK">
    <p:spTree>
      <p:nvGrpSpPr>
        <p:cNvPr id="1" name="Shape 453"/>
        <p:cNvGrpSpPr/>
        <p:nvPr/>
      </p:nvGrpSpPr>
      <p:grpSpPr>
        <a:xfrm>
          <a:off x="0" y="0"/>
          <a:ext cx="0" cy="0"/>
          <a:chOff x="0" y="0"/>
          <a:chExt cx="0" cy="0"/>
        </a:xfrm>
      </p:grpSpPr>
      <p:grpSp>
        <p:nvGrpSpPr>
          <p:cNvPr id="454" name="Google Shape;454;p11"/>
          <p:cNvGrpSpPr/>
          <p:nvPr/>
        </p:nvGrpSpPr>
        <p:grpSpPr>
          <a:xfrm>
            <a:off x="-207" y="0"/>
            <a:ext cx="9158157" cy="5149835"/>
            <a:chOff x="-207" y="0"/>
            <a:chExt cx="9158157" cy="5149835"/>
          </a:xfrm>
        </p:grpSpPr>
        <p:sp>
          <p:nvSpPr>
            <p:cNvPr id="455" name="Google Shape;455;p11"/>
            <p:cNvSpPr/>
            <p:nvPr/>
          </p:nvSpPr>
          <p:spPr>
            <a:xfrm>
              <a:off x="8504250" y="4489800"/>
              <a:ext cx="653700" cy="653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11"/>
            <p:cNvSpPr/>
            <p:nvPr/>
          </p:nvSpPr>
          <p:spPr>
            <a:xfrm>
              <a:off x="0" y="0"/>
              <a:ext cx="6537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7" name="Google Shape;457;p11"/>
            <p:cNvGrpSpPr/>
            <p:nvPr/>
          </p:nvGrpSpPr>
          <p:grpSpPr>
            <a:xfrm>
              <a:off x="-207" y="664293"/>
              <a:ext cx="155867" cy="653721"/>
              <a:chOff x="5385375" y="498300"/>
              <a:chExt cx="802200" cy="556500"/>
            </a:xfrm>
          </p:grpSpPr>
          <p:sp>
            <p:nvSpPr>
              <p:cNvPr id="458" name="Google Shape;458;p11"/>
              <p:cNvSpPr/>
              <p:nvPr/>
            </p:nvSpPr>
            <p:spPr>
              <a:xfrm>
                <a:off x="5385375" y="4983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11"/>
              <p:cNvSpPr/>
              <p:nvPr/>
            </p:nvSpPr>
            <p:spPr>
              <a:xfrm>
                <a:off x="5385375" y="7269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11"/>
              <p:cNvSpPr/>
              <p:nvPr/>
            </p:nvSpPr>
            <p:spPr>
              <a:xfrm>
                <a:off x="5385375" y="9555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 name="Google Shape;461;p11"/>
            <p:cNvGrpSpPr/>
            <p:nvPr/>
          </p:nvGrpSpPr>
          <p:grpSpPr>
            <a:xfrm>
              <a:off x="322384" y="4483463"/>
              <a:ext cx="666347" cy="666373"/>
              <a:chOff x="7134700" y="414375"/>
              <a:chExt cx="501919" cy="501900"/>
            </a:xfrm>
          </p:grpSpPr>
          <p:sp>
            <p:nvSpPr>
              <p:cNvPr id="462" name="Google Shape;462;p11"/>
              <p:cNvSpPr/>
              <p:nvPr/>
            </p:nvSpPr>
            <p:spPr>
              <a:xfrm>
                <a:off x="71347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11"/>
              <p:cNvSpPr/>
              <p:nvPr/>
            </p:nvSpPr>
            <p:spPr>
              <a:xfrm>
                <a:off x="72871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11"/>
              <p:cNvSpPr/>
              <p:nvPr/>
            </p:nvSpPr>
            <p:spPr>
              <a:xfrm>
                <a:off x="74395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11"/>
              <p:cNvSpPr/>
              <p:nvPr/>
            </p:nvSpPr>
            <p:spPr>
              <a:xfrm>
                <a:off x="71347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11"/>
              <p:cNvSpPr/>
              <p:nvPr/>
            </p:nvSpPr>
            <p:spPr>
              <a:xfrm>
                <a:off x="72871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11"/>
              <p:cNvSpPr/>
              <p:nvPr/>
            </p:nvSpPr>
            <p:spPr>
              <a:xfrm>
                <a:off x="74395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11"/>
              <p:cNvSpPr/>
              <p:nvPr/>
            </p:nvSpPr>
            <p:spPr>
              <a:xfrm>
                <a:off x="71347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11"/>
              <p:cNvSpPr/>
              <p:nvPr/>
            </p:nvSpPr>
            <p:spPr>
              <a:xfrm>
                <a:off x="72871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11"/>
              <p:cNvSpPr/>
              <p:nvPr/>
            </p:nvSpPr>
            <p:spPr>
              <a:xfrm>
                <a:off x="74395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11"/>
              <p:cNvSpPr/>
              <p:nvPr/>
            </p:nvSpPr>
            <p:spPr>
              <a:xfrm>
                <a:off x="71347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11"/>
              <p:cNvSpPr/>
              <p:nvPr/>
            </p:nvSpPr>
            <p:spPr>
              <a:xfrm>
                <a:off x="72871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11"/>
              <p:cNvSpPr/>
              <p:nvPr/>
            </p:nvSpPr>
            <p:spPr>
              <a:xfrm>
                <a:off x="74395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11"/>
              <p:cNvSpPr/>
              <p:nvPr/>
            </p:nvSpPr>
            <p:spPr>
              <a:xfrm>
                <a:off x="75919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11"/>
              <p:cNvSpPr/>
              <p:nvPr/>
            </p:nvSpPr>
            <p:spPr>
              <a:xfrm>
                <a:off x="75919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11"/>
              <p:cNvSpPr/>
              <p:nvPr/>
            </p:nvSpPr>
            <p:spPr>
              <a:xfrm>
                <a:off x="75919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11"/>
              <p:cNvSpPr/>
              <p:nvPr/>
            </p:nvSpPr>
            <p:spPr>
              <a:xfrm>
                <a:off x="7591919"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 name="Google Shape;478;p11"/>
            <p:cNvGrpSpPr/>
            <p:nvPr/>
          </p:nvGrpSpPr>
          <p:grpSpPr>
            <a:xfrm>
              <a:off x="8832384" y="670955"/>
              <a:ext cx="311815" cy="653721"/>
              <a:chOff x="5385375" y="498300"/>
              <a:chExt cx="802200" cy="556500"/>
            </a:xfrm>
          </p:grpSpPr>
          <p:sp>
            <p:nvSpPr>
              <p:cNvPr id="479" name="Google Shape;479;p11"/>
              <p:cNvSpPr/>
              <p:nvPr/>
            </p:nvSpPr>
            <p:spPr>
              <a:xfrm>
                <a:off x="5385375" y="4983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11"/>
              <p:cNvSpPr/>
              <p:nvPr/>
            </p:nvSpPr>
            <p:spPr>
              <a:xfrm>
                <a:off x="5385375" y="7269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11"/>
              <p:cNvSpPr/>
              <p:nvPr/>
            </p:nvSpPr>
            <p:spPr>
              <a:xfrm>
                <a:off x="5385375" y="9555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82" name="Google Shape;482;p11"/>
          <p:cNvSpPr txBox="1">
            <a:spLocks noGrp="1"/>
          </p:cNvSpPr>
          <p:nvPr>
            <p:ph type="sldNum" idx="12"/>
          </p:nvPr>
        </p:nvSpPr>
        <p:spPr>
          <a:xfrm>
            <a:off x="8504254" y="4489800"/>
            <a:ext cx="653700" cy="6537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variant 2">
  <p:cSld name="BLANK_1">
    <p:spTree>
      <p:nvGrpSpPr>
        <p:cNvPr id="1" name="Shape 483"/>
        <p:cNvGrpSpPr/>
        <p:nvPr/>
      </p:nvGrpSpPr>
      <p:grpSpPr>
        <a:xfrm>
          <a:off x="0" y="0"/>
          <a:ext cx="0" cy="0"/>
          <a:chOff x="0" y="0"/>
          <a:chExt cx="0" cy="0"/>
        </a:xfrm>
      </p:grpSpPr>
      <p:sp>
        <p:nvSpPr>
          <p:cNvPr id="484" name="Google Shape;484;p12"/>
          <p:cNvSpPr/>
          <p:nvPr/>
        </p:nvSpPr>
        <p:spPr>
          <a:xfrm>
            <a:off x="8490504" y="4489800"/>
            <a:ext cx="653700" cy="653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12"/>
          <p:cNvSpPr/>
          <p:nvPr/>
        </p:nvSpPr>
        <p:spPr>
          <a:xfrm>
            <a:off x="0" y="0"/>
            <a:ext cx="6537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6" name="Google Shape;486;p12"/>
          <p:cNvGrpSpPr/>
          <p:nvPr/>
        </p:nvGrpSpPr>
        <p:grpSpPr>
          <a:xfrm>
            <a:off x="-207" y="664293"/>
            <a:ext cx="155867" cy="653721"/>
            <a:chOff x="5385375" y="498300"/>
            <a:chExt cx="802200" cy="556500"/>
          </a:xfrm>
        </p:grpSpPr>
        <p:sp>
          <p:nvSpPr>
            <p:cNvPr id="487" name="Google Shape;487;p12"/>
            <p:cNvSpPr/>
            <p:nvPr/>
          </p:nvSpPr>
          <p:spPr>
            <a:xfrm>
              <a:off x="5385375" y="498300"/>
              <a:ext cx="802200" cy="99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12"/>
            <p:cNvSpPr/>
            <p:nvPr/>
          </p:nvSpPr>
          <p:spPr>
            <a:xfrm>
              <a:off x="5385375" y="726900"/>
              <a:ext cx="802200" cy="99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12"/>
            <p:cNvSpPr/>
            <p:nvPr/>
          </p:nvSpPr>
          <p:spPr>
            <a:xfrm>
              <a:off x="5385375" y="955500"/>
              <a:ext cx="802200" cy="99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0" name="Google Shape;490;p12"/>
          <p:cNvGrpSpPr/>
          <p:nvPr/>
        </p:nvGrpSpPr>
        <p:grpSpPr>
          <a:xfrm>
            <a:off x="322384" y="657975"/>
            <a:ext cx="666347" cy="666373"/>
            <a:chOff x="7134700" y="414375"/>
            <a:chExt cx="501919" cy="501900"/>
          </a:xfrm>
        </p:grpSpPr>
        <p:sp>
          <p:nvSpPr>
            <p:cNvPr id="491" name="Google Shape;491;p12"/>
            <p:cNvSpPr/>
            <p:nvPr/>
          </p:nvSpPr>
          <p:spPr>
            <a:xfrm>
              <a:off x="7134700" y="4143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12"/>
            <p:cNvSpPr/>
            <p:nvPr/>
          </p:nvSpPr>
          <p:spPr>
            <a:xfrm>
              <a:off x="7287100" y="4143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12"/>
            <p:cNvSpPr/>
            <p:nvPr/>
          </p:nvSpPr>
          <p:spPr>
            <a:xfrm>
              <a:off x="7439500" y="4143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12"/>
            <p:cNvSpPr/>
            <p:nvPr/>
          </p:nvSpPr>
          <p:spPr>
            <a:xfrm>
              <a:off x="7134700" y="5667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12"/>
            <p:cNvSpPr/>
            <p:nvPr/>
          </p:nvSpPr>
          <p:spPr>
            <a:xfrm>
              <a:off x="7287100" y="5667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12"/>
            <p:cNvSpPr/>
            <p:nvPr/>
          </p:nvSpPr>
          <p:spPr>
            <a:xfrm>
              <a:off x="7439500" y="5667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12"/>
            <p:cNvSpPr/>
            <p:nvPr/>
          </p:nvSpPr>
          <p:spPr>
            <a:xfrm>
              <a:off x="7134700" y="7191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12"/>
            <p:cNvSpPr/>
            <p:nvPr/>
          </p:nvSpPr>
          <p:spPr>
            <a:xfrm>
              <a:off x="7287100" y="7191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12"/>
            <p:cNvSpPr/>
            <p:nvPr/>
          </p:nvSpPr>
          <p:spPr>
            <a:xfrm>
              <a:off x="7439500" y="7191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12"/>
            <p:cNvSpPr/>
            <p:nvPr/>
          </p:nvSpPr>
          <p:spPr>
            <a:xfrm>
              <a:off x="7134700" y="8715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12"/>
            <p:cNvSpPr/>
            <p:nvPr/>
          </p:nvSpPr>
          <p:spPr>
            <a:xfrm>
              <a:off x="7287100" y="8715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12"/>
            <p:cNvSpPr/>
            <p:nvPr/>
          </p:nvSpPr>
          <p:spPr>
            <a:xfrm>
              <a:off x="7439500" y="8715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12"/>
            <p:cNvSpPr/>
            <p:nvPr/>
          </p:nvSpPr>
          <p:spPr>
            <a:xfrm>
              <a:off x="7591900" y="4143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12"/>
            <p:cNvSpPr/>
            <p:nvPr/>
          </p:nvSpPr>
          <p:spPr>
            <a:xfrm>
              <a:off x="7591900" y="5667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12"/>
            <p:cNvSpPr/>
            <p:nvPr/>
          </p:nvSpPr>
          <p:spPr>
            <a:xfrm>
              <a:off x="7591900" y="7191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12"/>
            <p:cNvSpPr/>
            <p:nvPr/>
          </p:nvSpPr>
          <p:spPr>
            <a:xfrm>
              <a:off x="7591919" y="8715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7" name="Google Shape;507;p12"/>
          <p:cNvGrpSpPr/>
          <p:nvPr/>
        </p:nvGrpSpPr>
        <p:grpSpPr>
          <a:xfrm>
            <a:off x="8832384" y="670955"/>
            <a:ext cx="311815" cy="653721"/>
            <a:chOff x="5385375" y="498300"/>
            <a:chExt cx="802200" cy="556500"/>
          </a:xfrm>
        </p:grpSpPr>
        <p:sp>
          <p:nvSpPr>
            <p:cNvPr id="508" name="Google Shape;508;p12"/>
            <p:cNvSpPr/>
            <p:nvPr/>
          </p:nvSpPr>
          <p:spPr>
            <a:xfrm>
              <a:off x="5385375" y="4983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12"/>
            <p:cNvSpPr/>
            <p:nvPr/>
          </p:nvSpPr>
          <p:spPr>
            <a:xfrm>
              <a:off x="5385375" y="7269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12"/>
            <p:cNvSpPr/>
            <p:nvPr/>
          </p:nvSpPr>
          <p:spPr>
            <a:xfrm>
              <a:off x="5385375" y="9555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1" name="Google Shape;511;p12"/>
          <p:cNvSpPr txBox="1">
            <a:spLocks noGrp="1"/>
          </p:cNvSpPr>
          <p:nvPr>
            <p:ph type="sldNum" idx="12"/>
          </p:nvPr>
        </p:nvSpPr>
        <p:spPr>
          <a:xfrm>
            <a:off x="8490504" y="4489800"/>
            <a:ext cx="653700" cy="653700"/>
          </a:xfrm>
          <a:prstGeom prst="rect">
            <a:avLst/>
          </a:prstGeom>
        </p:spPr>
        <p:txBody>
          <a:bodyPr spcFirstLastPara="1" wrap="square" lIns="0" tIns="0" rIns="0" bIns="0" anchor="ctr" anchorCtr="0">
            <a:noAutofit/>
          </a:bodyPr>
          <a:lstStyle>
            <a:lvl1pPr lvl="0" rtl="0">
              <a:buNone/>
              <a:defRPr>
                <a:solidFill>
                  <a:schemeClr val="dk1"/>
                </a:solidFill>
              </a:defRPr>
            </a:lvl1pPr>
            <a:lvl2pPr lvl="1" rtl="0">
              <a:buNone/>
              <a:defRPr>
                <a:solidFill>
                  <a:schemeClr val="dk1"/>
                </a:solidFill>
              </a:defRPr>
            </a:lvl2pPr>
            <a:lvl3pPr lvl="2" rtl="0">
              <a:buNone/>
              <a:defRPr>
                <a:solidFill>
                  <a:schemeClr val="dk1"/>
                </a:solidFill>
              </a:defRPr>
            </a:lvl3pPr>
            <a:lvl4pPr lvl="3" rtl="0">
              <a:buNone/>
              <a:defRPr>
                <a:solidFill>
                  <a:schemeClr val="dk1"/>
                </a:solidFill>
              </a:defRPr>
            </a:lvl4pPr>
            <a:lvl5pPr lvl="4" rtl="0">
              <a:buNone/>
              <a:defRPr>
                <a:solidFill>
                  <a:schemeClr val="dk1"/>
                </a:solidFill>
              </a:defRPr>
            </a:lvl5pPr>
            <a:lvl6pPr lvl="5" rtl="0">
              <a:buNone/>
              <a:defRPr>
                <a:solidFill>
                  <a:schemeClr val="dk1"/>
                </a:solidFill>
              </a:defRPr>
            </a:lvl6pPr>
            <a:lvl7pPr lvl="6" rtl="0">
              <a:buNone/>
              <a:defRPr>
                <a:solidFill>
                  <a:schemeClr val="dk1"/>
                </a:solidFill>
              </a:defRPr>
            </a:lvl7pPr>
            <a:lvl8pPr lvl="7" rtl="0">
              <a:buNone/>
              <a:defRPr>
                <a:solidFill>
                  <a:schemeClr val="dk1"/>
                </a:solidFill>
              </a:defRPr>
            </a:lvl8pPr>
            <a:lvl9pPr lvl="8" rtl="0">
              <a:buNone/>
              <a:defRPr>
                <a:solidFill>
                  <a:schemeClr val="dk1"/>
                </a:solidFill>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661100" y="664300"/>
            <a:ext cx="7843200" cy="653700"/>
          </a:xfrm>
          <a:prstGeom prst="rect">
            <a:avLst/>
          </a:prstGeom>
          <a:noFill/>
          <a:ln>
            <a:noFill/>
          </a:ln>
        </p:spPr>
        <p:txBody>
          <a:bodyPr spcFirstLastPara="1" wrap="square" lIns="0" tIns="0" rIns="0" bIns="0" anchor="ctr" anchorCtr="0">
            <a:noAutofit/>
          </a:bodyPr>
          <a:lstStyle>
            <a:lvl1pPr lvl="0" rtl="0">
              <a:lnSpc>
                <a:spcPct val="90000"/>
              </a:lnSpc>
              <a:spcBef>
                <a:spcPts val="0"/>
              </a:spcBef>
              <a:spcAft>
                <a:spcPts val="0"/>
              </a:spcAft>
              <a:buClr>
                <a:schemeClr val="lt1"/>
              </a:buClr>
              <a:buSzPts val="2600"/>
              <a:buFont typeface="Barlow SemiBold"/>
              <a:buNone/>
              <a:defRPr sz="2600">
                <a:solidFill>
                  <a:schemeClr val="lt1"/>
                </a:solidFill>
                <a:latin typeface="Barlow SemiBold"/>
                <a:ea typeface="Barlow SemiBold"/>
                <a:cs typeface="Barlow SemiBold"/>
                <a:sym typeface="Barlow SemiBold"/>
              </a:defRPr>
            </a:lvl1pPr>
            <a:lvl2pPr lvl="1" rtl="0">
              <a:lnSpc>
                <a:spcPct val="90000"/>
              </a:lnSpc>
              <a:spcBef>
                <a:spcPts val="0"/>
              </a:spcBef>
              <a:spcAft>
                <a:spcPts val="0"/>
              </a:spcAft>
              <a:buClr>
                <a:schemeClr val="lt1"/>
              </a:buClr>
              <a:buSzPts val="2600"/>
              <a:buFont typeface="Barlow SemiBold"/>
              <a:buNone/>
              <a:defRPr sz="2600">
                <a:solidFill>
                  <a:schemeClr val="lt1"/>
                </a:solidFill>
                <a:latin typeface="Barlow SemiBold"/>
                <a:ea typeface="Barlow SemiBold"/>
                <a:cs typeface="Barlow SemiBold"/>
                <a:sym typeface="Barlow SemiBold"/>
              </a:defRPr>
            </a:lvl2pPr>
            <a:lvl3pPr lvl="2" rtl="0">
              <a:lnSpc>
                <a:spcPct val="90000"/>
              </a:lnSpc>
              <a:spcBef>
                <a:spcPts val="0"/>
              </a:spcBef>
              <a:spcAft>
                <a:spcPts val="0"/>
              </a:spcAft>
              <a:buClr>
                <a:schemeClr val="lt1"/>
              </a:buClr>
              <a:buSzPts val="2600"/>
              <a:buFont typeface="Barlow SemiBold"/>
              <a:buNone/>
              <a:defRPr sz="2600">
                <a:solidFill>
                  <a:schemeClr val="lt1"/>
                </a:solidFill>
                <a:latin typeface="Barlow SemiBold"/>
                <a:ea typeface="Barlow SemiBold"/>
                <a:cs typeface="Barlow SemiBold"/>
                <a:sym typeface="Barlow SemiBold"/>
              </a:defRPr>
            </a:lvl3pPr>
            <a:lvl4pPr lvl="3" rtl="0">
              <a:lnSpc>
                <a:spcPct val="90000"/>
              </a:lnSpc>
              <a:spcBef>
                <a:spcPts val="0"/>
              </a:spcBef>
              <a:spcAft>
                <a:spcPts val="0"/>
              </a:spcAft>
              <a:buClr>
                <a:schemeClr val="lt1"/>
              </a:buClr>
              <a:buSzPts val="2600"/>
              <a:buFont typeface="Barlow SemiBold"/>
              <a:buNone/>
              <a:defRPr sz="2600">
                <a:solidFill>
                  <a:schemeClr val="lt1"/>
                </a:solidFill>
                <a:latin typeface="Barlow SemiBold"/>
                <a:ea typeface="Barlow SemiBold"/>
                <a:cs typeface="Barlow SemiBold"/>
                <a:sym typeface="Barlow SemiBold"/>
              </a:defRPr>
            </a:lvl4pPr>
            <a:lvl5pPr lvl="4" rtl="0">
              <a:lnSpc>
                <a:spcPct val="90000"/>
              </a:lnSpc>
              <a:spcBef>
                <a:spcPts val="0"/>
              </a:spcBef>
              <a:spcAft>
                <a:spcPts val="0"/>
              </a:spcAft>
              <a:buClr>
                <a:schemeClr val="lt1"/>
              </a:buClr>
              <a:buSzPts val="2600"/>
              <a:buFont typeface="Barlow SemiBold"/>
              <a:buNone/>
              <a:defRPr sz="2600">
                <a:solidFill>
                  <a:schemeClr val="lt1"/>
                </a:solidFill>
                <a:latin typeface="Barlow SemiBold"/>
                <a:ea typeface="Barlow SemiBold"/>
                <a:cs typeface="Barlow SemiBold"/>
                <a:sym typeface="Barlow SemiBold"/>
              </a:defRPr>
            </a:lvl5pPr>
            <a:lvl6pPr lvl="5" rtl="0">
              <a:lnSpc>
                <a:spcPct val="90000"/>
              </a:lnSpc>
              <a:spcBef>
                <a:spcPts val="0"/>
              </a:spcBef>
              <a:spcAft>
                <a:spcPts val="0"/>
              </a:spcAft>
              <a:buClr>
                <a:schemeClr val="lt1"/>
              </a:buClr>
              <a:buSzPts val="2600"/>
              <a:buFont typeface="Barlow SemiBold"/>
              <a:buNone/>
              <a:defRPr sz="2600">
                <a:solidFill>
                  <a:schemeClr val="lt1"/>
                </a:solidFill>
                <a:latin typeface="Barlow SemiBold"/>
                <a:ea typeface="Barlow SemiBold"/>
                <a:cs typeface="Barlow SemiBold"/>
                <a:sym typeface="Barlow SemiBold"/>
              </a:defRPr>
            </a:lvl6pPr>
            <a:lvl7pPr lvl="6" rtl="0">
              <a:lnSpc>
                <a:spcPct val="90000"/>
              </a:lnSpc>
              <a:spcBef>
                <a:spcPts val="0"/>
              </a:spcBef>
              <a:spcAft>
                <a:spcPts val="0"/>
              </a:spcAft>
              <a:buClr>
                <a:schemeClr val="lt1"/>
              </a:buClr>
              <a:buSzPts val="2600"/>
              <a:buFont typeface="Barlow SemiBold"/>
              <a:buNone/>
              <a:defRPr sz="2600">
                <a:solidFill>
                  <a:schemeClr val="lt1"/>
                </a:solidFill>
                <a:latin typeface="Barlow SemiBold"/>
                <a:ea typeface="Barlow SemiBold"/>
                <a:cs typeface="Barlow SemiBold"/>
                <a:sym typeface="Barlow SemiBold"/>
              </a:defRPr>
            </a:lvl7pPr>
            <a:lvl8pPr lvl="7" rtl="0">
              <a:lnSpc>
                <a:spcPct val="90000"/>
              </a:lnSpc>
              <a:spcBef>
                <a:spcPts val="0"/>
              </a:spcBef>
              <a:spcAft>
                <a:spcPts val="0"/>
              </a:spcAft>
              <a:buClr>
                <a:schemeClr val="lt1"/>
              </a:buClr>
              <a:buSzPts val="2600"/>
              <a:buFont typeface="Barlow SemiBold"/>
              <a:buNone/>
              <a:defRPr sz="2600">
                <a:solidFill>
                  <a:schemeClr val="lt1"/>
                </a:solidFill>
                <a:latin typeface="Barlow SemiBold"/>
                <a:ea typeface="Barlow SemiBold"/>
                <a:cs typeface="Barlow SemiBold"/>
                <a:sym typeface="Barlow SemiBold"/>
              </a:defRPr>
            </a:lvl8pPr>
            <a:lvl9pPr lvl="8" rtl="0">
              <a:lnSpc>
                <a:spcPct val="90000"/>
              </a:lnSpc>
              <a:spcBef>
                <a:spcPts val="0"/>
              </a:spcBef>
              <a:spcAft>
                <a:spcPts val="0"/>
              </a:spcAft>
              <a:buClr>
                <a:schemeClr val="lt1"/>
              </a:buClr>
              <a:buSzPts val="2600"/>
              <a:buFont typeface="Barlow SemiBold"/>
              <a:buNone/>
              <a:defRPr sz="2600">
                <a:solidFill>
                  <a:schemeClr val="lt1"/>
                </a:solidFill>
                <a:latin typeface="Barlow SemiBold"/>
                <a:ea typeface="Barlow SemiBold"/>
                <a:cs typeface="Barlow SemiBold"/>
                <a:sym typeface="Barlow SemiBold"/>
              </a:defRPr>
            </a:lvl9pPr>
          </a:lstStyle>
          <a:p>
            <a:endParaRPr/>
          </a:p>
        </p:txBody>
      </p:sp>
      <p:sp>
        <p:nvSpPr>
          <p:cNvPr id="7" name="Google Shape;7;p1"/>
          <p:cNvSpPr txBox="1">
            <a:spLocks noGrp="1"/>
          </p:cNvSpPr>
          <p:nvPr>
            <p:ph type="body" idx="1"/>
          </p:nvPr>
        </p:nvSpPr>
        <p:spPr>
          <a:xfrm>
            <a:off x="1314800" y="1599700"/>
            <a:ext cx="7189500" cy="2886000"/>
          </a:xfrm>
          <a:prstGeom prst="rect">
            <a:avLst/>
          </a:prstGeom>
          <a:noFill/>
          <a:ln>
            <a:noFill/>
          </a:ln>
        </p:spPr>
        <p:txBody>
          <a:bodyPr spcFirstLastPara="1" wrap="square" lIns="0" tIns="0" rIns="0" bIns="0" anchor="t" anchorCtr="0">
            <a:noAutofit/>
          </a:bodyPr>
          <a:lstStyle>
            <a:lvl1pPr marL="457200" lvl="0" indent="-381000" rtl="0">
              <a:lnSpc>
                <a:spcPct val="115000"/>
              </a:lnSpc>
              <a:spcBef>
                <a:spcPts val="600"/>
              </a:spcBef>
              <a:spcAft>
                <a:spcPts val="0"/>
              </a:spcAft>
              <a:buClr>
                <a:schemeClr val="accent1"/>
              </a:buClr>
              <a:buSzPts val="2400"/>
              <a:buFont typeface="Barlow Light"/>
              <a:buChar char="▪"/>
              <a:defRPr sz="2400">
                <a:solidFill>
                  <a:schemeClr val="dk1"/>
                </a:solidFill>
                <a:latin typeface="Barlow Light"/>
                <a:ea typeface="Barlow Light"/>
                <a:cs typeface="Barlow Light"/>
                <a:sym typeface="Barlow Light"/>
              </a:defRPr>
            </a:lvl1pPr>
            <a:lvl2pPr marL="914400" lvl="1" indent="-381000" rtl="0">
              <a:lnSpc>
                <a:spcPct val="115000"/>
              </a:lnSpc>
              <a:spcBef>
                <a:spcPts val="0"/>
              </a:spcBef>
              <a:spcAft>
                <a:spcPts val="0"/>
              </a:spcAft>
              <a:buClr>
                <a:schemeClr val="accent1"/>
              </a:buClr>
              <a:buSzPts val="2400"/>
              <a:buFont typeface="Barlow Light"/>
              <a:buChar char="▫"/>
              <a:defRPr sz="2400">
                <a:solidFill>
                  <a:schemeClr val="dk1"/>
                </a:solidFill>
                <a:latin typeface="Barlow Light"/>
                <a:ea typeface="Barlow Light"/>
                <a:cs typeface="Barlow Light"/>
                <a:sym typeface="Barlow Light"/>
              </a:defRPr>
            </a:lvl2pPr>
            <a:lvl3pPr marL="1371600" lvl="2" indent="-381000" rtl="0">
              <a:lnSpc>
                <a:spcPct val="115000"/>
              </a:lnSpc>
              <a:spcBef>
                <a:spcPts val="0"/>
              </a:spcBef>
              <a:spcAft>
                <a:spcPts val="0"/>
              </a:spcAft>
              <a:buClr>
                <a:schemeClr val="dk2"/>
              </a:buClr>
              <a:buSzPts val="2400"/>
              <a:buFont typeface="Barlow Light"/>
              <a:buChar char="▫"/>
              <a:defRPr sz="2400">
                <a:solidFill>
                  <a:schemeClr val="dk1"/>
                </a:solidFill>
                <a:latin typeface="Barlow Light"/>
                <a:ea typeface="Barlow Light"/>
                <a:cs typeface="Barlow Light"/>
                <a:sym typeface="Barlow Light"/>
              </a:defRPr>
            </a:lvl3pPr>
            <a:lvl4pPr marL="1828800" lvl="3" indent="-381000" rtl="0">
              <a:lnSpc>
                <a:spcPct val="115000"/>
              </a:lnSpc>
              <a:spcBef>
                <a:spcPts val="0"/>
              </a:spcBef>
              <a:spcAft>
                <a:spcPts val="0"/>
              </a:spcAft>
              <a:buClr>
                <a:schemeClr val="dk2"/>
              </a:buClr>
              <a:buSzPts val="2400"/>
              <a:buFont typeface="Barlow Light"/>
              <a:buChar char="▫"/>
              <a:defRPr sz="2400">
                <a:solidFill>
                  <a:schemeClr val="dk1"/>
                </a:solidFill>
                <a:latin typeface="Barlow Light"/>
                <a:ea typeface="Barlow Light"/>
                <a:cs typeface="Barlow Light"/>
                <a:sym typeface="Barlow Light"/>
              </a:defRPr>
            </a:lvl4pPr>
            <a:lvl5pPr marL="2286000" lvl="4" indent="-381000" rtl="0">
              <a:lnSpc>
                <a:spcPct val="115000"/>
              </a:lnSpc>
              <a:spcBef>
                <a:spcPts val="0"/>
              </a:spcBef>
              <a:spcAft>
                <a:spcPts val="0"/>
              </a:spcAft>
              <a:buClr>
                <a:schemeClr val="dk2"/>
              </a:buClr>
              <a:buSzPts val="2400"/>
              <a:buFont typeface="Barlow Light"/>
              <a:buChar char="▫"/>
              <a:defRPr sz="2400">
                <a:solidFill>
                  <a:schemeClr val="dk1"/>
                </a:solidFill>
                <a:latin typeface="Barlow Light"/>
                <a:ea typeface="Barlow Light"/>
                <a:cs typeface="Barlow Light"/>
                <a:sym typeface="Barlow Light"/>
              </a:defRPr>
            </a:lvl5pPr>
            <a:lvl6pPr marL="2743200" lvl="5" indent="-381000" rtl="0">
              <a:lnSpc>
                <a:spcPct val="115000"/>
              </a:lnSpc>
              <a:spcBef>
                <a:spcPts val="0"/>
              </a:spcBef>
              <a:spcAft>
                <a:spcPts val="0"/>
              </a:spcAft>
              <a:buClr>
                <a:schemeClr val="dk2"/>
              </a:buClr>
              <a:buSzPts val="2400"/>
              <a:buFont typeface="Barlow Light"/>
              <a:buChar char="▫"/>
              <a:defRPr sz="2400">
                <a:solidFill>
                  <a:schemeClr val="dk1"/>
                </a:solidFill>
                <a:latin typeface="Barlow Light"/>
                <a:ea typeface="Barlow Light"/>
                <a:cs typeface="Barlow Light"/>
                <a:sym typeface="Barlow Light"/>
              </a:defRPr>
            </a:lvl6pPr>
            <a:lvl7pPr marL="3200400" lvl="6" indent="-381000" rtl="0">
              <a:lnSpc>
                <a:spcPct val="115000"/>
              </a:lnSpc>
              <a:spcBef>
                <a:spcPts val="0"/>
              </a:spcBef>
              <a:spcAft>
                <a:spcPts val="0"/>
              </a:spcAft>
              <a:buClr>
                <a:schemeClr val="dk2"/>
              </a:buClr>
              <a:buSzPts val="2400"/>
              <a:buFont typeface="Barlow Light"/>
              <a:buChar char="▫"/>
              <a:defRPr sz="2400">
                <a:solidFill>
                  <a:schemeClr val="dk1"/>
                </a:solidFill>
                <a:latin typeface="Barlow Light"/>
                <a:ea typeface="Barlow Light"/>
                <a:cs typeface="Barlow Light"/>
                <a:sym typeface="Barlow Light"/>
              </a:defRPr>
            </a:lvl7pPr>
            <a:lvl8pPr marL="3657600" lvl="7" indent="-381000" rtl="0">
              <a:lnSpc>
                <a:spcPct val="115000"/>
              </a:lnSpc>
              <a:spcBef>
                <a:spcPts val="0"/>
              </a:spcBef>
              <a:spcAft>
                <a:spcPts val="0"/>
              </a:spcAft>
              <a:buClr>
                <a:schemeClr val="dk2"/>
              </a:buClr>
              <a:buSzPts val="2400"/>
              <a:buFont typeface="Barlow Light"/>
              <a:buChar char="▫"/>
              <a:defRPr sz="2400">
                <a:solidFill>
                  <a:schemeClr val="dk1"/>
                </a:solidFill>
                <a:latin typeface="Barlow Light"/>
                <a:ea typeface="Barlow Light"/>
                <a:cs typeface="Barlow Light"/>
                <a:sym typeface="Barlow Light"/>
              </a:defRPr>
            </a:lvl8pPr>
            <a:lvl9pPr marL="4114800" lvl="8" indent="-381000" rtl="0">
              <a:lnSpc>
                <a:spcPct val="115000"/>
              </a:lnSpc>
              <a:spcBef>
                <a:spcPts val="0"/>
              </a:spcBef>
              <a:spcAft>
                <a:spcPts val="0"/>
              </a:spcAft>
              <a:buClr>
                <a:schemeClr val="dk2"/>
              </a:buClr>
              <a:buSzPts val="2400"/>
              <a:buFont typeface="Barlow Light"/>
              <a:buChar char="▫"/>
              <a:defRPr sz="2400">
                <a:solidFill>
                  <a:schemeClr val="dk1"/>
                </a:solidFill>
                <a:latin typeface="Barlow Light"/>
                <a:ea typeface="Barlow Light"/>
                <a:cs typeface="Barlow Light"/>
                <a:sym typeface="Barlow Light"/>
              </a:defRPr>
            </a:lvl9pPr>
          </a:lstStyle>
          <a:p>
            <a:endParaRPr/>
          </a:p>
        </p:txBody>
      </p:sp>
      <p:sp>
        <p:nvSpPr>
          <p:cNvPr id="8" name="Google Shape;8;p1"/>
          <p:cNvSpPr txBox="1">
            <a:spLocks noGrp="1"/>
          </p:cNvSpPr>
          <p:nvPr>
            <p:ph type="sldNum" idx="12"/>
          </p:nvPr>
        </p:nvSpPr>
        <p:spPr>
          <a:xfrm>
            <a:off x="8504254" y="4489800"/>
            <a:ext cx="653700" cy="653700"/>
          </a:xfrm>
          <a:prstGeom prst="rect">
            <a:avLst/>
          </a:prstGeom>
          <a:noFill/>
          <a:ln>
            <a:noFill/>
          </a:ln>
        </p:spPr>
        <p:txBody>
          <a:bodyPr spcFirstLastPara="1" wrap="square" lIns="0" tIns="0" rIns="0" bIns="0" anchor="ctr" anchorCtr="0">
            <a:noAutofit/>
          </a:bodyPr>
          <a:lstStyle>
            <a:lvl1pPr lvl="0" algn="ctr" rtl="0">
              <a:buNone/>
              <a:defRPr sz="1300">
                <a:solidFill>
                  <a:schemeClr val="accent1"/>
                </a:solidFill>
                <a:latin typeface="Barlow Light"/>
                <a:ea typeface="Barlow Light"/>
                <a:cs typeface="Barlow Light"/>
                <a:sym typeface="Barlow Light"/>
              </a:defRPr>
            </a:lvl1pPr>
            <a:lvl2pPr lvl="1" algn="ctr" rtl="0">
              <a:buNone/>
              <a:defRPr sz="1300">
                <a:solidFill>
                  <a:schemeClr val="accent1"/>
                </a:solidFill>
                <a:latin typeface="Barlow Light"/>
                <a:ea typeface="Barlow Light"/>
                <a:cs typeface="Barlow Light"/>
                <a:sym typeface="Barlow Light"/>
              </a:defRPr>
            </a:lvl2pPr>
            <a:lvl3pPr lvl="2" algn="ctr" rtl="0">
              <a:buNone/>
              <a:defRPr sz="1300">
                <a:solidFill>
                  <a:schemeClr val="accent1"/>
                </a:solidFill>
                <a:latin typeface="Barlow Light"/>
                <a:ea typeface="Barlow Light"/>
                <a:cs typeface="Barlow Light"/>
                <a:sym typeface="Barlow Light"/>
              </a:defRPr>
            </a:lvl3pPr>
            <a:lvl4pPr lvl="3" algn="ctr" rtl="0">
              <a:buNone/>
              <a:defRPr sz="1300">
                <a:solidFill>
                  <a:schemeClr val="accent1"/>
                </a:solidFill>
                <a:latin typeface="Barlow Light"/>
                <a:ea typeface="Barlow Light"/>
                <a:cs typeface="Barlow Light"/>
                <a:sym typeface="Barlow Light"/>
              </a:defRPr>
            </a:lvl4pPr>
            <a:lvl5pPr lvl="4" algn="ctr" rtl="0">
              <a:buNone/>
              <a:defRPr sz="1300">
                <a:solidFill>
                  <a:schemeClr val="accent1"/>
                </a:solidFill>
                <a:latin typeface="Barlow Light"/>
                <a:ea typeface="Barlow Light"/>
                <a:cs typeface="Barlow Light"/>
                <a:sym typeface="Barlow Light"/>
              </a:defRPr>
            </a:lvl5pPr>
            <a:lvl6pPr lvl="5" algn="ctr" rtl="0">
              <a:buNone/>
              <a:defRPr sz="1300">
                <a:solidFill>
                  <a:schemeClr val="accent1"/>
                </a:solidFill>
                <a:latin typeface="Barlow Light"/>
                <a:ea typeface="Barlow Light"/>
                <a:cs typeface="Barlow Light"/>
                <a:sym typeface="Barlow Light"/>
              </a:defRPr>
            </a:lvl6pPr>
            <a:lvl7pPr lvl="6" algn="ctr" rtl="0">
              <a:buNone/>
              <a:defRPr sz="1300">
                <a:solidFill>
                  <a:schemeClr val="accent1"/>
                </a:solidFill>
                <a:latin typeface="Barlow Light"/>
                <a:ea typeface="Barlow Light"/>
                <a:cs typeface="Barlow Light"/>
                <a:sym typeface="Barlow Light"/>
              </a:defRPr>
            </a:lvl7pPr>
            <a:lvl8pPr lvl="7" algn="ctr" rtl="0">
              <a:buNone/>
              <a:defRPr sz="1300">
                <a:solidFill>
                  <a:schemeClr val="accent1"/>
                </a:solidFill>
                <a:latin typeface="Barlow Light"/>
                <a:ea typeface="Barlow Light"/>
                <a:cs typeface="Barlow Light"/>
                <a:sym typeface="Barlow Light"/>
              </a:defRPr>
            </a:lvl8pPr>
            <a:lvl9pPr lvl="8" algn="ctr" rtl="0">
              <a:buNone/>
              <a:defRPr sz="1300">
                <a:solidFill>
                  <a:schemeClr val="accent1"/>
                </a:solidFill>
                <a:latin typeface="Barlow Light"/>
                <a:ea typeface="Barlow Light"/>
                <a:cs typeface="Barlow Light"/>
                <a:sym typeface="Barlow Light"/>
              </a:defRPr>
            </a:lvl9pPr>
          </a:lstStyle>
          <a:p>
            <a:pPr marL="0" lvl="0" indent="0" algn="ct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3" r:id="rId3"/>
    <p:sldLayoutId id="2147483655" r:id="rId4"/>
    <p:sldLayoutId id="2147483656" r:id="rId5"/>
    <p:sldLayoutId id="2147483657" r:id="rId6"/>
    <p:sldLayoutId id="2147483658" r:id="rId7"/>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8" Type="http://schemas.openxmlformats.org/officeDocument/2006/relationships/image" Target="../media/image6.jpg"/><Relationship Id="rId3" Type="http://schemas.openxmlformats.org/officeDocument/2006/relationships/image" Target="../media/image1.png"/><Relationship Id="rId7"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4.jpg"/><Relationship Id="rId5" Type="http://schemas.openxmlformats.org/officeDocument/2006/relationships/image" Target="../media/image3.jpg"/><Relationship Id="rId4" Type="http://schemas.openxmlformats.org/officeDocument/2006/relationships/image" Target="../media/image2.svg"/><Relationship Id="rId9" Type="http://schemas.openxmlformats.org/officeDocument/2006/relationships/image" Target="../media/image7.jpg"/></Relationships>
</file>

<file path=ppt/slides/_rels/slide20.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15"/>
        <p:cNvGrpSpPr/>
        <p:nvPr/>
      </p:nvGrpSpPr>
      <p:grpSpPr>
        <a:xfrm>
          <a:off x="0" y="0"/>
          <a:ext cx="0" cy="0"/>
          <a:chOff x="0" y="0"/>
          <a:chExt cx="0" cy="0"/>
        </a:xfrm>
      </p:grpSpPr>
      <p:sp>
        <p:nvSpPr>
          <p:cNvPr id="516" name="Google Shape;516;p13"/>
          <p:cNvSpPr txBox="1">
            <a:spLocks noGrp="1"/>
          </p:cNvSpPr>
          <p:nvPr>
            <p:ph type="ctrTitle"/>
          </p:nvPr>
        </p:nvSpPr>
        <p:spPr>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6000" b="1" dirty="0"/>
              <a:t>PULSE 2.0</a:t>
            </a:r>
            <a:endParaRPr sz="6000" b="1" dirty="0"/>
          </a:p>
        </p:txBody>
      </p:sp>
      <p:sp>
        <p:nvSpPr>
          <p:cNvPr id="2" name="TextBox 1">
            <a:extLst>
              <a:ext uri="{FF2B5EF4-FFF2-40B4-BE49-F238E27FC236}">
                <a16:creationId xmlns:a16="http://schemas.microsoft.com/office/drawing/2014/main" id="{ACB6F898-391E-4308-8D13-F1DA5D3D5840}"/>
              </a:ext>
            </a:extLst>
          </p:cNvPr>
          <p:cNvSpPr txBox="1"/>
          <p:nvPr/>
        </p:nvSpPr>
        <p:spPr>
          <a:xfrm>
            <a:off x="3574473" y="3601775"/>
            <a:ext cx="2195945" cy="307777"/>
          </a:xfrm>
          <a:prstGeom prst="rect">
            <a:avLst/>
          </a:prstGeom>
          <a:solidFill>
            <a:schemeClr val="bg1"/>
          </a:solidFill>
        </p:spPr>
        <p:txBody>
          <a:bodyPr wrap="square" rtlCol="0">
            <a:spAutoFit/>
          </a:bodyPr>
          <a:lstStyle/>
          <a:p>
            <a:r>
              <a:rPr lang="en-US" dirty="0"/>
              <a:t>By Team Dynamic Dudes</a:t>
            </a:r>
            <a:endParaRPr lang="en-IN" dirty="0"/>
          </a:p>
        </p:txBody>
      </p:sp>
    </p:spTree>
  </p:cSld>
  <p:clrMapOvr>
    <a:masterClrMapping/>
  </p:clrMapOvr>
  <p:transition spd="slow">
    <p:fade thruBlk="1"/>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960727D-960E-45F1-BD42-D7F41D1DE958}"/>
              </a:ext>
            </a:extLst>
          </p:cNvPr>
          <p:cNvSpPr>
            <a:spLocks noGrp="1"/>
          </p:cNvSpPr>
          <p:nvPr>
            <p:ph type="body" idx="1"/>
          </p:nvPr>
        </p:nvSpPr>
        <p:spPr/>
        <p:txBody>
          <a:bodyPr/>
          <a:lstStyle/>
          <a:p>
            <a:r>
              <a:rPr lang="en-US" dirty="0"/>
              <a:t>Software</a:t>
            </a:r>
            <a:endParaRPr lang="en-IN" dirty="0"/>
          </a:p>
        </p:txBody>
      </p:sp>
      <p:sp>
        <p:nvSpPr>
          <p:cNvPr id="3" name="Slide Number Placeholder 2">
            <a:extLst>
              <a:ext uri="{FF2B5EF4-FFF2-40B4-BE49-F238E27FC236}">
                <a16:creationId xmlns:a16="http://schemas.microsoft.com/office/drawing/2014/main" id="{0EE91295-5484-480C-9B24-59062B86225E}"/>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10</a:t>
            </a:fld>
            <a:endParaRPr lang="en"/>
          </a:p>
        </p:txBody>
      </p:sp>
      <p:sp>
        <p:nvSpPr>
          <p:cNvPr id="18" name="Google Shape;611;p24">
            <a:extLst>
              <a:ext uri="{FF2B5EF4-FFF2-40B4-BE49-F238E27FC236}">
                <a16:creationId xmlns:a16="http://schemas.microsoft.com/office/drawing/2014/main" id="{FA7EA186-E7D8-4CFA-B544-EBA64892A3AC}"/>
              </a:ext>
            </a:extLst>
          </p:cNvPr>
          <p:cNvSpPr/>
          <p:nvPr/>
        </p:nvSpPr>
        <p:spPr>
          <a:xfrm>
            <a:off x="2909700" y="1835436"/>
            <a:ext cx="1662300" cy="4785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dirty="0">
                <a:solidFill>
                  <a:schemeClr val="lt1"/>
                </a:solidFill>
                <a:latin typeface="Barlow Light"/>
                <a:ea typeface="Barlow Light"/>
                <a:cs typeface="Barlow Light"/>
                <a:sym typeface="Barlow Light"/>
              </a:rPr>
              <a:t>Applictation</a:t>
            </a:r>
            <a:endParaRPr sz="1000" dirty="0">
              <a:solidFill>
                <a:schemeClr val="lt1"/>
              </a:solidFill>
              <a:latin typeface="Barlow Light"/>
              <a:ea typeface="Barlow Light"/>
              <a:cs typeface="Barlow Light"/>
              <a:sym typeface="Barlow Light"/>
            </a:endParaRPr>
          </a:p>
        </p:txBody>
      </p:sp>
      <p:sp>
        <p:nvSpPr>
          <p:cNvPr id="43" name="Google Shape;616;p24">
            <a:extLst>
              <a:ext uri="{FF2B5EF4-FFF2-40B4-BE49-F238E27FC236}">
                <a16:creationId xmlns:a16="http://schemas.microsoft.com/office/drawing/2014/main" id="{92CA99F5-4026-4134-A7BA-1BCE2B899481}"/>
              </a:ext>
            </a:extLst>
          </p:cNvPr>
          <p:cNvSpPr/>
          <p:nvPr/>
        </p:nvSpPr>
        <p:spPr>
          <a:xfrm>
            <a:off x="1213009" y="2653429"/>
            <a:ext cx="1440000" cy="4680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000" dirty="0">
                <a:solidFill>
                  <a:schemeClr val="lt1"/>
                </a:solidFill>
                <a:latin typeface="Barlow Light"/>
                <a:ea typeface="Barlow Light"/>
                <a:cs typeface="Barlow Light"/>
                <a:sym typeface="Barlow Light"/>
              </a:rPr>
              <a:t>AI Disease Detection System</a:t>
            </a:r>
            <a:endParaRPr lang="en-IN" dirty="0">
              <a:solidFill>
                <a:schemeClr val="lt1"/>
              </a:solidFill>
              <a:latin typeface="Barlow Light"/>
              <a:ea typeface="Barlow Light"/>
              <a:cs typeface="Barlow Light"/>
              <a:sym typeface="Barlow Light"/>
            </a:endParaRPr>
          </a:p>
        </p:txBody>
      </p:sp>
      <p:cxnSp>
        <p:nvCxnSpPr>
          <p:cNvPr id="19" name="Google Shape;619;p24">
            <a:extLst>
              <a:ext uri="{FF2B5EF4-FFF2-40B4-BE49-F238E27FC236}">
                <a16:creationId xmlns:a16="http://schemas.microsoft.com/office/drawing/2014/main" id="{A7FA02DF-18E1-4918-AC5D-740C45C06F91}"/>
              </a:ext>
            </a:extLst>
          </p:cNvPr>
          <p:cNvCxnSpPr>
            <a:cxnSpLocks/>
            <a:stCxn id="18" idx="1"/>
            <a:endCxn id="43" idx="0"/>
          </p:cNvCxnSpPr>
          <p:nvPr/>
        </p:nvCxnSpPr>
        <p:spPr>
          <a:xfrm rot="10800000" flipV="1">
            <a:off x="1933010" y="2074685"/>
            <a:ext cx="976691" cy="578743"/>
          </a:xfrm>
          <a:prstGeom prst="bentConnector2">
            <a:avLst/>
          </a:prstGeom>
          <a:ln>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25" name="Google Shape;616;p24">
            <a:extLst>
              <a:ext uri="{FF2B5EF4-FFF2-40B4-BE49-F238E27FC236}">
                <a16:creationId xmlns:a16="http://schemas.microsoft.com/office/drawing/2014/main" id="{F179788A-A59A-4637-87F1-60723979D746}"/>
              </a:ext>
            </a:extLst>
          </p:cNvPr>
          <p:cNvSpPr/>
          <p:nvPr/>
        </p:nvSpPr>
        <p:spPr>
          <a:xfrm>
            <a:off x="5741079" y="3113022"/>
            <a:ext cx="1440000" cy="4680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000" dirty="0">
                <a:solidFill>
                  <a:schemeClr val="lt1"/>
                </a:solidFill>
                <a:latin typeface="Barlow Light"/>
                <a:ea typeface="Barlow Light"/>
                <a:cs typeface="Barlow Light"/>
                <a:sym typeface="Barlow Light"/>
              </a:rPr>
              <a:t>Chatbot</a:t>
            </a:r>
            <a:br>
              <a:rPr lang="en-US" sz="1000" dirty="0">
                <a:solidFill>
                  <a:schemeClr val="lt1"/>
                </a:solidFill>
                <a:latin typeface="Barlow Light"/>
                <a:ea typeface="Barlow Light"/>
                <a:cs typeface="Barlow Light"/>
                <a:sym typeface="Barlow Light"/>
              </a:rPr>
            </a:br>
            <a:r>
              <a:rPr lang="en-US" sz="1000" dirty="0">
                <a:solidFill>
                  <a:schemeClr val="lt1"/>
                </a:solidFill>
                <a:latin typeface="Barlow Light"/>
                <a:ea typeface="Barlow Light"/>
                <a:cs typeface="Barlow Light"/>
                <a:sym typeface="Barlow Light"/>
              </a:rPr>
              <a:t>(</a:t>
            </a:r>
            <a:r>
              <a:rPr lang="en-US" sz="1000" dirty="0" err="1">
                <a:solidFill>
                  <a:schemeClr val="lt1"/>
                </a:solidFill>
                <a:latin typeface="Barlow Light"/>
                <a:ea typeface="Barlow Light"/>
                <a:cs typeface="Barlow Light"/>
                <a:sym typeface="Barlow Light"/>
              </a:rPr>
              <a:t>AgriBot</a:t>
            </a:r>
            <a:r>
              <a:rPr lang="en-US" sz="1000" dirty="0">
                <a:solidFill>
                  <a:schemeClr val="lt1"/>
                </a:solidFill>
                <a:latin typeface="Barlow Light"/>
                <a:ea typeface="Barlow Light"/>
                <a:cs typeface="Barlow Light"/>
                <a:sym typeface="Barlow Light"/>
              </a:rPr>
              <a:t>)</a:t>
            </a:r>
            <a:endParaRPr lang="en-IN" dirty="0">
              <a:solidFill>
                <a:schemeClr val="lt1"/>
              </a:solidFill>
              <a:latin typeface="Barlow Light"/>
              <a:ea typeface="Barlow Light"/>
              <a:cs typeface="Barlow Light"/>
              <a:sym typeface="Barlow Light"/>
            </a:endParaRPr>
          </a:p>
        </p:txBody>
      </p:sp>
      <p:sp>
        <p:nvSpPr>
          <p:cNvPr id="31" name="Google Shape;616;p24">
            <a:extLst>
              <a:ext uri="{FF2B5EF4-FFF2-40B4-BE49-F238E27FC236}">
                <a16:creationId xmlns:a16="http://schemas.microsoft.com/office/drawing/2014/main" id="{F1DC11F0-42EC-4766-B1E5-55AE01AB8787}"/>
              </a:ext>
            </a:extLst>
          </p:cNvPr>
          <p:cNvSpPr/>
          <p:nvPr/>
        </p:nvSpPr>
        <p:spPr>
          <a:xfrm>
            <a:off x="3020850" y="3401643"/>
            <a:ext cx="1440000" cy="4680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000" dirty="0">
                <a:solidFill>
                  <a:schemeClr val="lt1"/>
                </a:solidFill>
                <a:latin typeface="Barlow Light"/>
                <a:ea typeface="Barlow Light"/>
                <a:cs typeface="Barlow Light"/>
                <a:sym typeface="Barlow Light"/>
              </a:rPr>
              <a:t>Displaying values</a:t>
            </a:r>
          </a:p>
          <a:p>
            <a:pPr marL="0" lvl="0" indent="0" algn="ctr" rtl="0">
              <a:spcBef>
                <a:spcPts val="0"/>
              </a:spcBef>
              <a:spcAft>
                <a:spcPts val="0"/>
              </a:spcAft>
              <a:buNone/>
            </a:pPr>
            <a:r>
              <a:rPr lang="en-US" sz="1000" dirty="0">
                <a:solidFill>
                  <a:schemeClr val="lt1"/>
                </a:solidFill>
                <a:latin typeface="Barlow Light"/>
                <a:ea typeface="Barlow Light"/>
                <a:cs typeface="Barlow Light"/>
                <a:sym typeface="Barlow Light"/>
              </a:rPr>
              <a:t> and Graph </a:t>
            </a:r>
            <a:endParaRPr lang="en-IN" dirty="0">
              <a:solidFill>
                <a:schemeClr val="lt1"/>
              </a:solidFill>
              <a:latin typeface="Barlow Light"/>
              <a:ea typeface="Barlow Light"/>
              <a:cs typeface="Barlow Light"/>
              <a:sym typeface="Barlow Light"/>
            </a:endParaRPr>
          </a:p>
        </p:txBody>
      </p:sp>
      <p:cxnSp>
        <p:nvCxnSpPr>
          <p:cNvPr id="12" name="Straight Arrow Connector 11">
            <a:extLst>
              <a:ext uri="{FF2B5EF4-FFF2-40B4-BE49-F238E27FC236}">
                <a16:creationId xmlns:a16="http://schemas.microsoft.com/office/drawing/2014/main" id="{70ECB329-48C0-4AD9-AA78-862B2FD7F22D}"/>
              </a:ext>
            </a:extLst>
          </p:cNvPr>
          <p:cNvCxnSpPr/>
          <p:nvPr/>
        </p:nvCxnSpPr>
        <p:spPr>
          <a:xfrm>
            <a:off x="3740850" y="682406"/>
            <a:ext cx="0" cy="1040296"/>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13" name="TextBox 12">
            <a:extLst>
              <a:ext uri="{FF2B5EF4-FFF2-40B4-BE49-F238E27FC236}">
                <a16:creationId xmlns:a16="http://schemas.microsoft.com/office/drawing/2014/main" id="{11102A45-E29B-41CC-8467-5D4BF8247FE6}"/>
              </a:ext>
            </a:extLst>
          </p:cNvPr>
          <p:cNvSpPr txBox="1"/>
          <p:nvPr/>
        </p:nvSpPr>
        <p:spPr>
          <a:xfrm>
            <a:off x="3740850" y="1059659"/>
            <a:ext cx="2143527" cy="307777"/>
          </a:xfrm>
          <a:prstGeom prst="rect">
            <a:avLst/>
          </a:prstGeom>
          <a:noFill/>
        </p:spPr>
        <p:txBody>
          <a:bodyPr wrap="square" rtlCol="0">
            <a:spAutoFit/>
          </a:bodyPr>
          <a:lstStyle/>
          <a:p>
            <a:r>
              <a:rPr lang="en-US" dirty="0">
                <a:solidFill>
                  <a:schemeClr val="tx2">
                    <a:lumMod val="25000"/>
                  </a:schemeClr>
                </a:solidFill>
                <a:latin typeface="Bahnschrift SemiLight" panose="020B0502040204020203" pitchFamily="34" charset="0"/>
              </a:rPr>
              <a:t>MQTT</a:t>
            </a:r>
            <a:endParaRPr lang="en-IN" dirty="0">
              <a:solidFill>
                <a:schemeClr val="tx2">
                  <a:lumMod val="25000"/>
                </a:schemeClr>
              </a:solidFill>
              <a:latin typeface="Bahnschrift SemiLight" panose="020B0502040204020203" pitchFamily="34" charset="0"/>
            </a:endParaRPr>
          </a:p>
        </p:txBody>
      </p:sp>
      <p:cxnSp>
        <p:nvCxnSpPr>
          <p:cNvPr id="45" name="Straight Connector 44">
            <a:extLst>
              <a:ext uri="{FF2B5EF4-FFF2-40B4-BE49-F238E27FC236}">
                <a16:creationId xmlns:a16="http://schemas.microsoft.com/office/drawing/2014/main" id="{38E9A7A3-FBCF-4D66-8F6E-CDB2251DFBBA}"/>
              </a:ext>
            </a:extLst>
          </p:cNvPr>
          <p:cNvCxnSpPr>
            <a:cxnSpLocks/>
            <a:stCxn id="18" idx="2"/>
            <a:endCxn id="31" idx="0"/>
          </p:cNvCxnSpPr>
          <p:nvPr/>
        </p:nvCxnSpPr>
        <p:spPr>
          <a:xfrm>
            <a:off x="3740850" y="2313936"/>
            <a:ext cx="0" cy="1087707"/>
          </a:xfrm>
          <a:prstGeom prst="line">
            <a:avLst/>
          </a:prstGeom>
        </p:spPr>
        <p:style>
          <a:lnRef idx="1">
            <a:schemeClr val="accent1"/>
          </a:lnRef>
          <a:fillRef idx="0">
            <a:schemeClr val="accent1"/>
          </a:fillRef>
          <a:effectRef idx="0">
            <a:schemeClr val="accent1"/>
          </a:effectRef>
          <a:fontRef idx="minor">
            <a:schemeClr val="tx1"/>
          </a:fontRef>
        </p:style>
      </p:cxnSp>
      <p:sp>
        <p:nvSpPr>
          <p:cNvPr id="61" name="Google Shape;611;p24">
            <a:extLst>
              <a:ext uri="{FF2B5EF4-FFF2-40B4-BE49-F238E27FC236}">
                <a16:creationId xmlns:a16="http://schemas.microsoft.com/office/drawing/2014/main" id="{1F819279-070E-42E8-927C-36F4DAA7AE02}"/>
              </a:ext>
            </a:extLst>
          </p:cNvPr>
          <p:cNvSpPr/>
          <p:nvPr/>
        </p:nvSpPr>
        <p:spPr>
          <a:xfrm>
            <a:off x="6461079" y="1827121"/>
            <a:ext cx="1662300" cy="4785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dirty="0">
                <a:solidFill>
                  <a:schemeClr val="lt1"/>
                </a:solidFill>
                <a:latin typeface="Barlow Light"/>
                <a:ea typeface="Barlow Light"/>
                <a:cs typeface="Barlow Light"/>
                <a:sym typeface="Barlow Light"/>
              </a:rPr>
              <a:t>Cloud</a:t>
            </a:r>
            <a:endParaRPr sz="1000" dirty="0">
              <a:solidFill>
                <a:schemeClr val="lt1"/>
              </a:solidFill>
              <a:latin typeface="Barlow Light"/>
              <a:ea typeface="Barlow Light"/>
              <a:cs typeface="Barlow Light"/>
              <a:sym typeface="Barlow Light"/>
            </a:endParaRPr>
          </a:p>
        </p:txBody>
      </p:sp>
      <p:cxnSp>
        <p:nvCxnSpPr>
          <p:cNvPr id="62" name="Straight Arrow Connector 61">
            <a:extLst>
              <a:ext uri="{FF2B5EF4-FFF2-40B4-BE49-F238E27FC236}">
                <a16:creationId xmlns:a16="http://schemas.microsoft.com/office/drawing/2014/main" id="{7321A152-DD19-4F94-B9AD-48EE816422A9}"/>
              </a:ext>
            </a:extLst>
          </p:cNvPr>
          <p:cNvCxnSpPr>
            <a:cxnSpLocks/>
          </p:cNvCxnSpPr>
          <p:nvPr/>
        </p:nvCxnSpPr>
        <p:spPr>
          <a:xfrm flipH="1">
            <a:off x="4688382" y="2066371"/>
            <a:ext cx="1659409" cy="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66" name="TextBox 65">
            <a:extLst>
              <a:ext uri="{FF2B5EF4-FFF2-40B4-BE49-F238E27FC236}">
                <a16:creationId xmlns:a16="http://schemas.microsoft.com/office/drawing/2014/main" id="{B664CA24-D291-4341-9058-B4E37E20869F}"/>
              </a:ext>
            </a:extLst>
          </p:cNvPr>
          <p:cNvSpPr txBox="1"/>
          <p:nvPr/>
        </p:nvSpPr>
        <p:spPr>
          <a:xfrm>
            <a:off x="5276027" y="1722702"/>
            <a:ext cx="2143527" cy="307777"/>
          </a:xfrm>
          <a:prstGeom prst="rect">
            <a:avLst/>
          </a:prstGeom>
          <a:noFill/>
        </p:spPr>
        <p:txBody>
          <a:bodyPr wrap="square" rtlCol="0">
            <a:spAutoFit/>
          </a:bodyPr>
          <a:lstStyle/>
          <a:p>
            <a:r>
              <a:rPr lang="en-US" dirty="0">
                <a:solidFill>
                  <a:schemeClr val="tx2">
                    <a:lumMod val="25000"/>
                  </a:schemeClr>
                </a:solidFill>
                <a:latin typeface="Bahnschrift SemiLight" panose="020B0502040204020203" pitchFamily="34" charset="0"/>
              </a:rPr>
              <a:t>MQTT</a:t>
            </a:r>
            <a:endParaRPr lang="en-IN" dirty="0">
              <a:solidFill>
                <a:schemeClr val="tx2">
                  <a:lumMod val="25000"/>
                </a:schemeClr>
              </a:solidFill>
              <a:latin typeface="Bahnschrift SemiLight" panose="020B0502040204020203" pitchFamily="34" charset="0"/>
            </a:endParaRPr>
          </a:p>
        </p:txBody>
      </p:sp>
      <p:sp>
        <p:nvSpPr>
          <p:cNvPr id="4" name="TextBox 3">
            <a:extLst>
              <a:ext uri="{FF2B5EF4-FFF2-40B4-BE49-F238E27FC236}">
                <a16:creationId xmlns:a16="http://schemas.microsoft.com/office/drawing/2014/main" id="{5568C8FE-18E1-4189-B617-0E005F6F835E}"/>
              </a:ext>
            </a:extLst>
          </p:cNvPr>
          <p:cNvSpPr txBox="1"/>
          <p:nvPr/>
        </p:nvSpPr>
        <p:spPr>
          <a:xfrm>
            <a:off x="5741079" y="3622176"/>
            <a:ext cx="1440000" cy="461665"/>
          </a:xfrm>
          <a:prstGeom prst="rect">
            <a:avLst/>
          </a:prstGeom>
          <a:noFill/>
        </p:spPr>
        <p:txBody>
          <a:bodyPr wrap="square" rtlCol="0">
            <a:spAutoFit/>
          </a:bodyPr>
          <a:lstStyle/>
          <a:p>
            <a:pPr algn="ctr"/>
            <a:r>
              <a:rPr lang="en-US" sz="800" dirty="0">
                <a:solidFill>
                  <a:schemeClr val="tx1">
                    <a:lumMod val="75000"/>
                    <a:lumOff val="25000"/>
                  </a:schemeClr>
                </a:solidFill>
              </a:rPr>
              <a:t>( Which will be deployed in Amazon Alexa, Google Assistant and Apple Siri )</a:t>
            </a:r>
            <a:endParaRPr lang="en-IN" sz="800" dirty="0">
              <a:solidFill>
                <a:schemeClr val="tx1">
                  <a:lumMod val="75000"/>
                  <a:lumOff val="25000"/>
                </a:schemeClr>
              </a:solidFill>
            </a:endParaRPr>
          </a:p>
        </p:txBody>
      </p:sp>
    </p:spTree>
    <p:extLst>
      <p:ext uri="{BB962C8B-B14F-4D97-AF65-F5344CB8AC3E}">
        <p14:creationId xmlns:p14="http://schemas.microsoft.com/office/powerpoint/2010/main" val="1424763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42"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arn(outHorizontal)">
                                      <p:cBhvr>
                                        <p:cTn id="7" dur="1000"/>
                                        <p:tgtEl>
                                          <p:spTgt spid="12"/>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1000"/>
                                        <p:tgtEl>
                                          <p:spTgt spid="13"/>
                                        </p:tgtEl>
                                      </p:cBhvr>
                                    </p:animEffect>
                                  </p:childTnLst>
                                </p:cTn>
                              </p:par>
                            </p:childTnLst>
                          </p:cTn>
                        </p:par>
                        <p:par>
                          <p:cTn id="12" fill="hold">
                            <p:stCondLst>
                              <p:cond delay="2000"/>
                            </p:stCondLst>
                            <p:childTnLst>
                              <p:par>
                                <p:cTn id="13" presetID="10" presetClass="entr" presetSubtype="0" fill="hold" grpId="0" nodeType="after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1000"/>
                                        <p:tgtEl>
                                          <p:spTgt spid="18"/>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nodeType="click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wipe(up)">
                                      <p:cBhvr>
                                        <p:cTn id="20" dur="1000"/>
                                        <p:tgtEl>
                                          <p:spTgt spid="19"/>
                                        </p:tgtEl>
                                      </p:cBhvr>
                                    </p:animEffect>
                                  </p:childTnLst>
                                </p:cTn>
                              </p:par>
                            </p:childTnLst>
                          </p:cTn>
                        </p:par>
                        <p:par>
                          <p:cTn id="21" fill="hold">
                            <p:stCondLst>
                              <p:cond delay="1000"/>
                            </p:stCondLst>
                            <p:childTnLst>
                              <p:par>
                                <p:cTn id="22" presetID="10" presetClass="entr" presetSubtype="0" fill="hold" grpId="0" nodeType="afterEffect">
                                  <p:stCondLst>
                                    <p:cond delay="0"/>
                                  </p:stCondLst>
                                  <p:childTnLst>
                                    <p:set>
                                      <p:cBhvr>
                                        <p:cTn id="23" dur="1" fill="hold">
                                          <p:stCondLst>
                                            <p:cond delay="0"/>
                                          </p:stCondLst>
                                        </p:cTn>
                                        <p:tgtEl>
                                          <p:spTgt spid="43"/>
                                        </p:tgtEl>
                                        <p:attrNameLst>
                                          <p:attrName>style.visibility</p:attrName>
                                        </p:attrNameLst>
                                      </p:cBhvr>
                                      <p:to>
                                        <p:strVal val="visible"/>
                                      </p:to>
                                    </p:set>
                                    <p:animEffect transition="in" filter="fade">
                                      <p:cBhvr>
                                        <p:cTn id="24" dur="1000"/>
                                        <p:tgtEl>
                                          <p:spTgt spid="43"/>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1" fill="hold" nodeType="clickEffect">
                                  <p:stCondLst>
                                    <p:cond delay="0"/>
                                  </p:stCondLst>
                                  <p:childTnLst>
                                    <p:set>
                                      <p:cBhvr>
                                        <p:cTn id="28" dur="1" fill="hold">
                                          <p:stCondLst>
                                            <p:cond delay="0"/>
                                          </p:stCondLst>
                                        </p:cTn>
                                        <p:tgtEl>
                                          <p:spTgt spid="45"/>
                                        </p:tgtEl>
                                        <p:attrNameLst>
                                          <p:attrName>style.visibility</p:attrName>
                                        </p:attrNameLst>
                                      </p:cBhvr>
                                      <p:to>
                                        <p:strVal val="visible"/>
                                      </p:to>
                                    </p:set>
                                    <p:animEffect transition="in" filter="wipe(up)">
                                      <p:cBhvr>
                                        <p:cTn id="29" dur="1000"/>
                                        <p:tgtEl>
                                          <p:spTgt spid="45"/>
                                        </p:tgtEl>
                                      </p:cBhvr>
                                    </p:animEffect>
                                  </p:childTnLst>
                                </p:cTn>
                              </p:par>
                            </p:childTnLst>
                          </p:cTn>
                        </p:par>
                        <p:par>
                          <p:cTn id="30" fill="hold">
                            <p:stCondLst>
                              <p:cond delay="1000"/>
                            </p:stCondLst>
                            <p:childTnLst>
                              <p:par>
                                <p:cTn id="31" presetID="10" presetClass="entr" presetSubtype="0" fill="hold" grpId="0" nodeType="afterEffect">
                                  <p:stCondLst>
                                    <p:cond delay="0"/>
                                  </p:stCondLst>
                                  <p:childTnLst>
                                    <p:set>
                                      <p:cBhvr>
                                        <p:cTn id="32" dur="1" fill="hold">
                                          <p:stCondLst>
                                            <p:cond delay="0"/>
                                          </p:stCondLst>
                                        </p:cTn>
                                        <p:tgtEl>
                                          <p:spTgt spid="31"/>
                                        </p:tgtEl>
                                        <p:attrNameLst>
                                          <p:attrName>style.visibility</p:attrName>
                                        </p:attrNameLst>
                                      </p:cBhvr>
                                      <p:to>
                                        <p:strVal val="visible"/>
                                      </p:to>
                                    </p:set>
                                    <p:animEffect transition="in" filter="fade">
                                      <p:cBhvr>
                                        <p:cTn id="33" dur="1000"/>
                                        <p:tgtEl>
                                          <p:spTgt spid="31"/>
                                        </p:tgtEl>
                                      </p:cBhvr>
                                    </p:animEffect>
                                  </p:childTnLst>
                                </p:cTn>
                              </p:par>
                            </p:childTnLst>
                          </p:cTn>
                        </p:par>
                      </p:childTnLst>
                    </p:cTn>
                  </p:par>
                  <p:par>
                    <p:cTn id="34" fill="hold">
                      <p:stCondLst>
                        <p:cond delay="indefinite"/>
                      </p:stCondLst>
                      <p:childTnLst>
                        <p:par>
                          <p:cTn id="35" fill="hold">
                            <p:stCondLst>
                              <p:cond delay="0"/>
                            </p:stCondLst>
                            <p:childTnLst>
                              <p:par>
                                <p:cTn id="36" presetID="16" presetClass="entr" presetSubtype="37" fill="hold" nodeType="clickEffect">
                                  <p:stCondLst>
                                    <p:cond delay="0"/>
                                  </p:stCondLst>
                                  <p:childTnLst>
                                    <p:set>
                                      <p:cBhvr>
                                        <p:cTn id="37" dur="1" fill="hold">
                                          <p:stCondLst>
                                            <p:cond delay="0"/>
                                          </p:stCondLst>
                                        </p:cTn>
                                        <p:tgtEl>
                                          <p:spTgt spid="62"/>
                                        </p:tgtEl>
                                        <p:attrNameLst>
                                          <p:attrName>style.visibility</p:attrName>
                                        </p:attrNameLst>
                                      </p:cBhvr>
                                      <p:to>
                                        <p:strVal val="visible"/>
                                      </p:to>
                                    </p:set>
                                    <p:animEffect transition="in" filter="barn(outVertical)">
                                      <p:cBhvr>
                                        <p:cTn id="38" dur="1000"/>
                                        <p:tgtEl>
                                          <p:spTgt spid="62"/>
                                        </p:tgtEl>
                                      </p:cBhvr>
                                    </p:animEffect>
                                  </p:childTnLst>
                                </p:cTn>
                              </p:par>
                            </p:childTnLst>
                          </p:cTn>
                        </p:par>
                        <p:par>
                          <p:cTn id="39" fill="hold">
                            <p:stCondLst>
                              <p:cond delay="1000"/>
                            </p:stCondLst>
                            <p:childTnLst>
                              <p:par>
                                <p:cTn id="40" presetID="10" presetClass="entr" presetSubtype="0" fill="hold" grpId="0" nodeType="afterEffect">
                                  <p:stCondLst>
                                    <p:cond delay="0"/>
                                  </p:stCondLst>
                                  <p:childTnLst>
                                    <p:set>
                                      <p:cBhvr>
                                        <p:cTn id="41" dur="1" fill="hold">
                                          <p:stCondLst>
                                            <p:cond delay="0"/>
                                          </p:stCondLst>
                                        </p:cTn>
                                        <p:tgtEl>
                                          <p:spTgt spid="66"/>
                                        </p:tgtEl>
                                        <p:attrNameLst>
                                          <p:attrName>style.visibility</p:attrName>
                                        </p:attrNameLst>
                                      </p:cBhvr>
                                      <p:to>
                                        <p:strVal val="visible"/>
                                      </p:to>
                                    </p:set>
                                    <p:animEffect transition="in" filter="fade">
                                      <p:cBhvr>
                                        <p:cTn id="42" dur="1000"/>
                                        <p:tgtEl>
                                          <p:spTgt spid="66"/>
                                        </p:tgtEl>
                                      </p:cBhvr>
                                    </p:animEffect>
                                  </p:childTnLst>
                                </p:cTn>
                              </p:par>
                            </p:childTnLst>
                          </p:cTn>
                        </p:par>
                        <p:par>
                          <p:cTn id="43" fill="hold">
                            <p:stCondLst>
                              <p:cond delay="2000"/>
                            </p:stCondLst>
                            <p:childTnLst>
                              <p:par>
                                <p:cTn id="44" presetID="10" presetClass="entr" presetSubtype="0" fill="hold" grpId="0" nodeType="afterEffect">
                                  <p:stCondLst>
                                    <p:cond delay="0"/>
                                  </p:stCondLst>
                                  <p:childTnLst>
                                    <p:set>
                                      <p:cBhvr>
                                        <p:cTn id="45" dur="1" fill="hold">
                                          <p:stCondLst>
                                            <p:cond delay="0"/>
                                          </p:stCondLst>
                                        </p:cTn>
                                        <p:tgtEl>
                                          <p:spTgt spid="61"/>
                                        </p:tgtEl>
                                        <p:attrNameLst>
                                          <p:attrName>style.visibility</p:attrName>
                                        </p:attrNameLst>
                                      </p:cBhvr>
                                      <p:to>
                                        <p:strVal val="visible"/>
                                      </p:to>
                                    </p:set>
                                    <p:animEffect transition="in" filter="fade">
                                      <p:cBhvr>
                                        <p:cTn id="46" dur="1000"/>
                                        <p:tgtEl>
                                          <p:spTgt spid="61"/>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25"/>
                                        </p:tgtEl>
                                        <p:attrNameLst>
                                          <p:attrName>style.visibility</p:attrName>
                                        </p:attrNameLst>
                                      </p:cBhvr>
                                      <p:to>
                                        <p:strVal val="visible"/>
                                      </p:to>
                                    </p:set>
                                    <p:animEffect transition="in" filter="fade">
                                      <p:cBhvr>
                                        <p:cTn id="51" dur="1000"/>
                                        <p:tgtEl>
                                          <p:spTgt spid="25"/>
                                        </p:tgtEl>
                                      </p:cBhvr>
                                    </p:animEffect>
                                  </p:childTnLst>
                                </p:cTn>
                              </p:par>
                            </p:childTnLst>
                          </p:cTn>
                        </p:par>
                        <p:par>
                          <p:cTn id="52" fill="hold">
                            <p:stCondLst>
                              <p:cond delay="1000"/>
                            </p:stCondLst>
                            <p:childTnLst>
                              <p:par>
                                <p:cTn id="53" presetID="10" presetClass="entr" presetSubtype="0" fill="hold" grpId="0" nodeType="afterEffect">
                                  <p:stCondLst>
                                    <p:cond delay="0"/>
                                  </p:stCondLst>
                                  <p:childTnLst>
                                    <p:set>
                                      <p:cBhvr>
                                        <p:cTn id="54" dur="1" fill="hold">
                                          <p:stCondLst>
                                            <p:cond delay="0"/>
                                          </p:stCondLst>
                                        </p:cTn>
                                        <p:tgtEl>
                                          <p:spTgt spid="4"/>
                                        </p:tgtEl>
                                        <p:attrNameLst>
                                          <p:attrName>style.visibility</p:attrName>
                                        </p:attrNameLst>
                                      </p:cBhvr>
                                      <p:to>
                                        <p:strVal val="visible"/>
                                      </p:to>
                                    </p:set>
                                    <p:animEffect transition="in" filter="fade">
                                      <p:cBhvr>
                                        <p:cTn id="55"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43" grpId="0" animBg="1"/>
      <p:bldP spid="25" grpId="0" animBg="1"/>
      <p:bldP spid="31" grpId="0" animBg="1"/>
      <p:bldP spid="13" grpId="0"/>
      <p:bldP spid="61" grpId="0" animBg="1"/>
      <p:bldP spid="66" grpId="0"/>
      <p:bldP spid="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9D6592-5F4A-4F36-9F63-95912EDCB246}"/>
              </a:ext>
            </a:extLst>
          </p:cNvPr>
          <p:cNvSpPr>
            <a:spLocks noGrp="1"/>
          </p:cNvSpPr>
          <p:nvPr>
            <p:ph type="title"/>
          </p:nvPr>
        </p:nvSpPr>
        <p:spPr/>
        <p:txBody>
          <a:bodyPr/>
          <a:lstStyle/>
          <a:p>
            <a:r>
              <a:rPr lang="en-US" dirty="0"/>
              <a:t>AI Disease Detection Flow chart</a:t>
            </a:r>
            <a:endParaRPr lang="en-IN" dirty="0"/>
          </a:p>
        </p:txBody>
      </p:sp>
      <p:sp>
        <p:nvSpPr>
          <p:cNvPr id="3" name="Slide Number Placeholder 2">
            <a:extLst>
              <a:ext uri="{FF2B5EF4-FFF2-40B4-BE49-F238E27FC236}">
                <a16:creationId xmlns:a16="http://schemas.microsoft.com/office/drawing/2014/main" id="{7F4531BD-CDE3-45B5-B2CE-8E2254E9227E}"/>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11</a:t>
            </a:fld>
            <a:endParaRPr lang="en"/>
          </a:p>
        </p:txBody>
      </p:sp>
      <p:sp>
        <p:nvSpPr>
          <p:cNvPr id="20" name="Google Shape;610;p24">
            <a:extLst>
              <a:ext uri="{FF2B5EF4-FFF2-40B4-BE49-F238E27FC236}">
                <a16:creationId xmlns:a16="http://schemas.microsoft.com/office/drawing/2014/main" id="{5689CA60-400D-4B5F-B0C7-AE8675E1793D}"/>
              </a:ext>
            </a:extLst>
          </p:cNvPr>
          <p:cNvSpPr/>
          <p:nvPr/>
        </p:nvSpPr>
        <p:spPr>
          <a:xfrm>
            <a:off x="3627724" y="1556922"/>
            <a:ext cx="1662300" cy="4785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dirty="0">
                <a:solidFill>
                  <a:schemeClr val="bg1"/>
                </a:solidFill>
                <a:latin typeface="Barlow SemiBold"/>
                <a:ea typeface="Barlow SemiBold"/>
                <a:cs typeface="Barlow SemiBold"/>
                <a:sym typeface="Barlow SemiBold"/>
              </a:rPr>
              <a:t>Image From the Camera</a:t>
            </a:r>
            <a:endParaRPr dirty="0">
              <a:solidFill>
                <a:schemeClr val="bg1"/>
              </a:solidFill>
              <a:latin typeface="Barlow SemiBold"/>
              <a:ea typeface="Barlow SemiBold"/>
              <a:cs typeface="Barlow SemiBold"/>
              <a:sym typeface="Barlow SemiBold"/>
            </a:endParaRPr>
          </a:p>
        </p:txBody>
      </p:sp>
      <p:sp>
        <p:nvSpPr>
          <p:cNvPr id="21" name="Google Shape;611;p24">
            <a:extLst>
              <a:ext uri="{FF2B5EF4-FFF2-40B4-BE49-F238E27FC236}">
                <a16:creationId xmlns:a16="http://schemas.microsoft.com/office/drawing/2014/main" id="{B5AAC42B-7200-40D9-BD5B-82E94ABD3FC6}"/>
              </a:ext>
            </a:extLst>
          </p:cNvPr>
          <p:cNvSpPr/>
          <p:nvPr/>
        </p:nvSpPr>
        <p:spPr>
          <a:xfrm>
            <a:off x="1134277" y="2424388"/>
            <a:ext cx="1662300" cy="478500"/>
          </a:xfrm>
          <a:prstGeom prst="rect">
            <a:avLst/>
          </a:prstGeom>
          <a:solidFill>
            <a:schemeClr val="bg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dirty="0">
                <a:solidFill>
                  <a:schemeClr val="lt1"/>
                </a:solidFill>
                <a:latin typeface="Barlow Light"/>
                <a:ea typeface="Barlow Light"/>
                <a:cs typeface="Barlow Light"/>
                <a:sym typeface="Barlow Light"/>
              </a:rPr>
              <a:t>Image Processing </a:t>
            </a:r>
            <a:endParaRPr sz="1000" dirty="0">
              <a:solidFill>
                <a:schemeClr val="lt1"/>
              </a:solidFill>
              <a:latin typeface="Barlow Light"/>
              <a:ea typeface="Barlow Light"/>
              <a:cs typeface="Barlow Light"/>
              <a:sym typeface="Barlow Light"/>
            </a:endParaRPr>
          </a:p>
        </p:txBody>
      </p:sp>
      <p:sp>
        <p:nvSpPr>
          <p:cNvPr id="22" name="Google Shape;612;p24">
            <a:extLst>
              <a:ext uri="{FF2B5EF4-FFF2-40B4-BE49-F238E27FC236}">
                <a16:creationId xmlns:a16="http://schemas.microsoft.com/office/drawing/2014/main" id="{3B17CC0C-3BA3-430F-898A-6A8B16113ACF}"/>
              </a:ext>
            </a:extLst>
          </p:cNvPr>
          <p:cNvSpPr/>
          <p:nvPr/>
        </p:nvSpPr>
        <p:spPr>
          <a:xfrm>
            <a:off x="6511924" y="2424388"/>
            <a:ext cx="1662300" cy="478500"/>
          </a:xfrm>
          <a:prstGeom prst="rect">
            <a:avLst/>
          </a:prstGeom>
          <a:solidFill>
            <a:schemeClr val="bg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dirty="0">
                <a:solidFill>
                  <a:schemeClr val="lt1"/>
                </a:solidFill>
                <a:latin typeface="Barlow Light"/>
                <a:ea typeface="Barlow Light"/>
                <a:cs typeface="Barlow Light"/>
                <a:sym typeface="Barlow Light"/>
              </a:rPr>
              <a:t>Deep Learning</a:t>
            </a:r>
            <a:endParaRPr dirty="0">
              <a:solidFill>
                <a:schemeClr val="lt1"/>
              </a:solidFill>
              <a:latin typeface="Barlow Light"/>
              <a:ea typeface="Barlow Light"/>
              <a:cs typeface="Barlow Light"/>
              <a:sym typeface="Barlow Light"/>
            </a:endParaRPr>
          </a:p>
        </p:txBody>
      </p:sp>
      <p:sp>
        <p:nvSpPr>
          <p:cNvPr id="23" name="Google Shape;612;p24">
            <a:extLst>
              <a:ext uri="{FF2B5EF4-FFF2-40B4-BE49-F238E27FC236}">
                <a16:creationId xmlns:a16="http://schemas.microsoft.com/office/drawing/2014/main" id="{ECAFA218-AF03-483E-AD29-CF3BBEED633D}"/>
              </a:ext>
            </a:extLst>
          </p:cNvPr>
          <p:cNvSpPr/>
          <p:nvPr/>
        </p:nvSpPr>
        <p:spPr>
          <a:xfrm>
            <a:off x="3627724" y="2424388"/>
            <a:ext cx="1662300" cy="478500"/>
          </a:xfrm>
          <a:prstGeom prst="rect">
            <a:avLst/>
          </a:prstGeom>
          <a:solidFill>
            <a:schemeClr val="bg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dirty="0">
                <a:solidFill>
                  <a:schemeClr val="lt1"/>
                </a:solidFill>
                <a:latin typeface="Barlow Light"/>
                <a:ea typeface="Barlow Light"/>
                <a:cs typeface="Barlow Light"/>
                <a:sym typeface="Barlow Light"/>
              </a:rPr>
              <a:t>Machine Learning</a:t>
            </a:r>
            <a:endParaRPr dirty="0">
              <a:solidFill>
                <a:schemeClr val="lt1"/>
              </a:solidFill>
              <a:latin typeface="Barlow Light"/>
              <a:ea typeface="Barlow Light"/>
              <a:cs typeface="Barlow Light"/>
              <a:sym typeface="Barlow Light"/>
            </a:endParaRPr>
          </a:p>
        </p:txBody>
      </p:sp>
      <p:sp>
        <p:nvSpPr>
          <p:cNvPr id="24" name="Google Shape;611;p24">
            <a:extLst>
              <a:ext uri="{FF2B5EF4-FFF2-40B4-BE49-F238E27FC236}">
                <a16:creationId xmlns:a16="http://schemas.microsoft.com/office/drawing/2014/main" id="{E0FE721A-3410-4665-AEB7-80C3B5E0A8C9}"/>
              </a:ext>
            </a:extLst>
          </p:cNvPr>
          <p:cNvSpPr/>
          <p:nvPr/>
        </p:nvSpPr>
        <p:spPr>
          <a:xfrm>
            <a:off x="1134276" y="3291855"/>
            <a:ext cx="1662300" cy="478500"/>
          </a:xfrm>
          <a:prstGeom prst="rect">
            <a:avLst/>
          </a:prstGeom>
          <a:solidFill>
            <a:schemeClr val="bg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dirty="0">
                <a:solidFill>
                  <a:schemeClr val="lt1"/>
                </a:solidFill>
                <a:latin typeface="Barlow Light"/>
                <a:ea typeface="Barlow Light"/>
                <a:cs typeface="Barlow Light"/>
                <a:sym typeface="Barlow Light"/>
              </a:rPr>
              <a:t>CNN</a:t>
            </a:r>
            <a:endParaRPr sz="1000" dirty="0">
              <a:solidFill>
                <a:schemeClr val="lt1"/>
              </a:solidFill>
              <a:latin typeface="Barlow Light"/>
              <a:ea typeface="Barlow Light"/>
              <a:cs typeface="Barlow Light"/>
              <a:sym typeface="Barlow Light"/>
            </a:endParaRPr>
          </a:p>
        </p:txBody>
      </p:sp>
      <p:sp>
        <p:nvSpPr>
          <p:cNvPr id="25" name="Google Shape;612;p24">
            <a:extLst>
              <a:ext uri="{FF2B5EF4-FFF2-40B4-BE49-F238E27FC236}">
                <a16:creationId xmlns:a16="http://schemas.microsoft.com/office/drawing/2014/main" id="{6ABAABF9-C6C2-43A6-9BFF-30FD7E9762C6}"/>
              </a:ext>
            </a:extLst>
          </p:cNvPr>
          <p:cNvSpPr/>
          <p:nvPr/>
        </p:nvSpPr>
        <p:spPr>
          <a:xfrm>
            <a:off x="3627725" y="3291855"/>
            <a:ext cx="1662300" cy="478500"/>
          </a:xfrm>
          <a:prstGeom prst="rect">
            <a:avLst/>
          </a:prstGeom>
          <a:solidFill>
            <a:schemeClr val="bg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dirty="0">
                <a:solidFill>
                  <a:schemeClr val="lt1"/>
                </a:solidFill>
                <a:latin typeface="Barlow Light"/>
                <a:ea typeface="Barlow Light"/>
                <a:cs typeface="Barlow Light"/>
                <a:sym typeface="Barlow Light"/>
              </a:rPr>
              <a:t>SVM</a:t>
            </a:r>
            <a:endParaRPr dirty="0">
              <a:solidFill>
                <a:schemeClr val="lt1"/>
              </a:solidFill>
              <a:latin typeface="Barlow Light"/>
              <a:ea typeface="Barlow Light"/>
              <a:cs typeface="Barlow Light"/>
              <a:sym typeface="Barlow Light"/>
            </a:endParaRPr>
          </a:p>
        </p:txBody>
      </p:sp>
      <p:sp>
        <p:nvSpPr>
          <p:cNvPr id="26" name="Google Shape;612;p24">
            <a:extLst>
              <a:ext uri="{FF2B5EF4-FFF2-40B4-BE49-F238E27FC236}">
                <a16:creationId xmlns:a16="http://schemas.microsoft.com/office/drawing/2014/main" id="{5C58D656-18E6-41BE-9196-655965B74980}"/>
              </a:ext>
            </a:extLst>
          </p:cNvPr>
          <p:cNvSpPr/>
          <p:nvPr/>
        </p:nvSpPr>
        <p:spPr>
          <a:xfrm>
            <a:off x="6511924" y="3291855"/>
            <a:ext cx="1662300" cy="478500"/>
          </a:xfrm>
          <a:prstGeom prst="rect">
            <a:avLst/>
          </a:prstGeom>
          <a:solidFill>
            <a:schemeClr val="bg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dirty="0">
                <a:solidFill>
                  <a:schemeClr val="lt1"/>
                </a:solidFill>
                <a:latin typeface="Barlow Light"/>
                <a:ea typeface="Barlow Light"/>
                <a:cs typeface="Barlow Light"/>
                <a:sym typeface="Barlow Light"/>
              </a:rPr>
              <a:t>RNN</a:t>
            </a:r>
            <a:endParaRPr dirty="0">
              <a:solidFill>
                <a:schemeClr val="lt1"/>
              </a:solidFill>
              <a:latin typeface="Barlow Light"/>
              <a:ea typeface="Barlow Light"/>
              <a:cs typeface="Barlow Light"/>
              <a:sym typeface="Barlow Light"/>
            </a:endParaRPr>
          </a:p>
        </p:txBody>
      </p:sp>
      <p:sp>
        <p:nvSpPr>
          <p:cNvPr id="27" name="Google Shape;610;p24">
            <a:extLst>
              <a:ext uri="{FF2B5EF4-FFF2-40B4-BE49-F238E27FC236}">
                <a16:creationId xmlns:a16="http://schemas.microsoft.com/office/drawing/2014/main" id="{93F656B6-9D4B-46A4-A06B-E0485FE9DF0B}"/>
              </a:ext>
            </a:extLst>
          </p:cNvPr>
          <p:cNvSpPr/>
          <p:nvPr/>
        </p:nvSpPr>
        <p:spPr>
          <a:xfrm>
            <a:off x="3627725" y="4159321"/>
            <a:ext cx="1662300" cy="478500"/>
          </a:xfrm>
          <a:prstGeom prst="rect">
            <a:avLst/>
          </a:prstGeom>
          <a:solidFill>
            <a:schemeClr val="tx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dirty="0">
                <a:solidFill>
                  <a:schemeClr val="bg1"/>
                </a:solidFill>
                <a:latin typeface="Barlow SemiBold"/>
                <a:ea typeface="Barlow SemiBold"/>
                <a:cs typeface="Barlow SemiBold"/>
                <a:sym typeface="Barlow SemiBold"/>
              </a:rPr>
              <a:t>Decision Making Logic</a:t>
            </a:r>
            <a:endParaRPr dirty="0">
              <a:solidFill>
                <a:schemeClr val="bg1"/>
              </a:solidFill>
              <a:latin typeface="Barlow SemiBold"/>
              <a:ea typeface="Barlow SemiBold"/>
              <a:cs typeface="Barlow SemiBold"/>
              <a:sym typeface="Barlow SemiBold"/>
            </a:endParaRPr>
          </a:p>
        </p:txBody>
      </p:sp>
      <p:cxnSp>
        <p:nvCxnSpPr>
          <p:cNvPr id="28" name="Connector: Elbow 27">
            <a:extLst>
              <a:ext uri="{FF2B5EF4-FFF2-40B4-BE49-F238E27FC236}">
                <a16:creationId xmlns:a16="http://schemas.microsoft.com/office/drawing/2014/main" id="{4BCCFA47-F487-4F18-BF8E-74B8C80C8FDE}"/>
              </a:ext>
            </a:extLst>
          </p:cNvPr>
          <p:cNvCxnSpPr>
            <a:cxnSpLocks/>
            <a:stCxn id="20" idx="1"/>
            <a:endCxn id="21" idx="0"/>
          </p:cNvCxnSpPr>
          <p:nvPr/>
        </p:nvCxnSpPr>
        <p:spPr>
          <a:xfrm rot="10800000" flipV="1">
            <a:off x="1965428" y="1796172"/>
            <a:ext cx="1662297" cy="628216"/>
          </a:xfrm>
          <a:prstGeom prst="bentConnector2">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9" name="Connector: Elbow 28">
            <a:extLst>
              <a:ext uri="{FF2B5EF4-FFF2-40B4-BE49-F238E27FC236}">
                <a16:creationId xmlns:a16="http://schemas.microsoft.com/office/drawing/2014/main" id="{4236B423-4AB3-4C78-A7D4-09775390E2CE}"/>
              </a:ext>
            </a:extLst>
          </p:cNvPr>
          <p:cNvCxnSpPr>
            <a:cxnSpLocks/>
            <a:stCxn id="20" idx="3"/>
            <a:endCxn id="22" idx="0"/>
          </p:cNvCxnSpPr>
          <p:nvPr/>
        </p:nvCxnSpPr>
        <p:spPr>
          <a:xfrm>
            <a:off x="5290024" y="1796172"/>
            <a:ext cx="2053050" cy="628216"/>
          </a:xfrm>
          <a:prstGeom prst="bentConnector2">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0" name="Connector: Elbow 29">
            <a:extLst>
              <a:ext uri="{FF2B5EF4-FFF2-40B4-BE49-F238E27FC236}">
                <a16:creationId xmlns:a16="http://schemas.microsoft.com/office/drawing/2014/main" id="{52FB06FD-5A4F-4C8C-90D5-215682797B93}"/>
              </a:ext>
            </a:extLst>
          </p:cNvPr>
          <p:cNvCxnSpPr>
            <a:cxnSpLocks/>
            <a:stCxn id="26" idx="2"/>
            <a:endCxn id="27" idx="3"/>
          </p:cNvCxnSpPr>
          <p:nvPr/>
        </p:nvCxnSpPr>
        <p:spPr>
          <a:xfrm rot="5400000">
            <a:off x="6002442" y="3057939"/>
            <a:ext cx="628216" cy="2053049"/>
          </a:xfrm>
          <a:prstGeom prst="bentConnector2">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1" name="Connector: Elbow 30">
            <a:extLst>
              <a:ext uri="{FF2B5EF4-FFF2-40B4-BE49-F238E27FC236}">
                <a16:creationId xmlns:a16="http://schemas.microsoft.com/office/drawing/2014/main" id="{08990E01-1C60-4AA7-AA59-585DB2776A26}"/>
              </a:ext>
            </a:extLst>
          </p:cNvPr>
          <p:cNvCxnSpPr>
            <a:cxnSpLocks/>
            <a:stCxn id="24" idx="2"/>
            <a:endCxn id="27" idx="1"/>
          </p:cNvCxnSpPr>
          <p:nvPr/>
        </p:nvCxnSpPr>
        <p:spPr>
          <a:xfrm rot="16200000" flipH="1">
            <a:off x="2482467" y="3253313"/>
            <a:ext cx="628216" cy="1662299"/>
          </a:xfrm>
          <a:prstGeom prst="bentConnector2">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2" name="Straight Connector 31">
            <a:extLst>
              <a:ext uri="{FF2B5EF4-FFF2-40B4-BE49-F238E27FC236}">
                <a16:creationId xmlns:a16="http://schemas.microsoft.com/office/drawing/2014/main" id="{548572A0-8096-40AD-8EDE-4E66CD33BF76}"/>
              </a:ext>
            </a:extLst>
          </p:cNvPr>
          <p:cNvCxnSpPr>
            <a:cxnSpLocks/>
            <a:stCxn id="21" idx="2"/>
            <a:endCxn id="24" idx="0"/>
          </p:cNvCxnSpPr>
          <p:nvPr/>
        </p:nvCxnSpPr>
        <p:spPr>
          <a:xfrm flipH="1">
            <a:off x="1965426" y="2902888"/>
            <a:ext cx="1" cy="388967"/>
          </a:xfrm>
          <a:prstGeom prst="line">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3" name="Straight Connector 32">
            <a:extLst>
              <a:ext uri="{FF2B5EF4-FFF2-40B4-BE49-F238E27FC236}">
                <a16:creationId xmlns:a16="http://schemas.microsoft.com/office/drawing/2014/main" id="{D23D5AF4-AB4A-4864-B6D7-C1DF295D249F}"/>
              </a:ext>
            </a:extLst>
          </p:cNvPr>
          <p:cNvCxnSpPr>
            <a:cxnSpLocks/>
            <a:stCxn id="23" idx="2"/>
            <a:endCxn id="25" idx="0"/>
          </p:cNvCxnSpPr>
          <p:nvPr/>
        </p:nvCxnSpPr>
        <p:spPr>
          <a:xfrm>
            <a:off x="4458874" y="2902888"/>
            <a:ext cx="1" cy="388967"/>
          </a:xfrm>
          <a:prstGeom prst="line">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4" name="Straight Connector 33">
            <a:extLst>
              <a:ext uri="{FF2B5EF4-FFF2-40B4-BE49-F238E27FC236}">
                <a16:creationId xmlns:a16="http://schemas.microsoft.com/office/drawing/2014/main" id="{28443C40-3F48-431F-9DF6-3340872528A6}"/>
              </a:ext>
            </a:extLst>
          </p:cNvPr>
          <p:cNvCxnSpPr>
            <a:cxnSpLocks/>
            <a:stCxn id="20" idx="2"/>
            <a:endCxn id="23" idx="0"/>
          </p:cNvCxnSpPr>
          <p:nvPr/>
        </p:nvCxnSpPr>
        <p:spPr>
          <a:xfrm>
            <a:off x="4458874" y="2035422"/>
            <a:ext cx="0" cy="388966"/>
          </a:xfrm>
          <a:prstGeom prst="line">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5" name="Straight Connector 34">
            <a:extLst>
              <a:ext uri="{FF2B5EF4-FFF2-40B4-BE49-F238E27FC236}">
                <a16:creationId xmlns:a16="http://schemas.microsoft.com/office/drawing/2014/main" id="{EFA46D14-158A-4D6F-9FE1-838290E99E0E}"/>
              </a:ext>
            </a:extLst>
          </p:cNvPr>
          <p:cNvCxnSpPr>
            <a:cxnSpLocks/>
            <a:stCxn id="22" idx="2"/>
            <a:endCxn id="26" idx="0"/>
          </p:cNvCxnSpPr>
          <p:nvPr/>
        </p:nvCxnSpPr>
        <p:spPr>
          <a:xfrm>
            <a:off x="7343074" y="2902888"/>
            <a:ext cx="0" cy="388967"/>
          </a:xfrm>
          <a:prstGeom prst="line">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6" name="Straight Connector 35">
            <a:extLst>
              <a:ext uri="{FF2B5EF4-FFF2-40B4-BE49-F238E27FC236}">
                <a16:creationId xmlns:a16="http://schemas.microsoft.com/office/drawing/2014/main" id="{27C43551-2508-4D54-96A1-EB7600F5040E}"/>
              </a:ext>
            </a:extLst>
          </p:cNvPr>
          <p:cNvCxnSpPr>
            <a:cxnSpLocks/>
            <a:stCxn id="25" idx="2"/>
            <a:endCxn id="27" idx="0"/>
          </p:cNvCxnSpPr>
          <p:nvPr/>
        </p:nvCxnSpPr>
        <p:spPr>
          <a:xfrm>
            <a:off x="4458875" y="3770355"/>
            <a:ext cx="0" cy="388966"/>
          </a:xfrm>
          <a:prstGeom prst="line">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3185787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10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wipe(up)">
                                      <p:cBhvr>
                                        <p:cTn id="17" dur="1000"/>
                                        <p:tgtEl>
                                          <p:spTgt spid="28"/>
                                        </p:tgtEl>
                                      </p:cBhvr>
                                    </p:animEffect>
                                  </p:childTnLst>
                                </p:cTn>
                              </p:par>
                              <p:par>
                                <p:cTn id="18" presetID="22" presetClass="entr" presetSubtype="1" fill="hold" nodeType="withEffect">
                                  <p:stCondLst>
                                    <p:cond delay="0"/>
                                  </p:stCondLst>
                                  <p:childTnLst>
                                    <p:set>
                                      <p:cBhvr>
                                        <p:cTn id="19" dur="1" fill="hold">
                                          <p:stCondLst>
                                            <p:cond delay="0"/>
                                          </p:stCondLst>
                                        </p:cTn>
                                        <p:tgtEl>
                                          <p:spTgt spid="34"/>
                                        </p:tgtEl>
                                        <p:attrNameLst>
                                          <p:attrName>style.visibility</p:attrName>
                                        </p:attrNameLst>
                                      </p:cBhvr>
                                      <p:to>
                                        <p:strVal val="visible"/>
                                      </p:to>
                                    </p:set>
                                    <p:animEffect transition="in" filter="wipe(up)">
                                      <p:cBhvr>
                                        <p:cTn id="20" dur="1000"/>
                                        <p:tgtEl>
                                          <p:spTgt spid="34"/>
                                        </p:tgtEl>
                                      </p:cBhvr>
                                    </p:animEffect>
                                  </p:childTnLst>
                                </p:cTn>
                              </p:par>
                              <p:par>
                                <p:cTn id="21" presetID="22" presetClass="entr" presetSubtype="1" fill="hold" nodeType="withEffect">
                                  <p:stCondLst>
                                    <p:cond delay="0"/>
                                  </p:stCondLst>
                                  <p:childTnLst>
                                    <p:set>
                                      <p:cBhvr>
                                        <p:cTn id="22" dur="1" fill="hold">
                                          <p:stCondLst>
                                            <p:cond delay="0"/>
                                          </p:stCondLst>
                                        </p:cTn>
                                        <p:tgtEl>
                                          <p:spTgt spid="29"/>
                                        </p:tgtEl>
                                        <p:attrNameLst>
                                          <p:attrName>style.visibility</p:attrName>
                                        </p:attrNameLst>
                                      </p:cBhvr>
                                      <p:to>
                                        <p:strVal val="visible"/>
                                      </p:to>
                                    </p:set>
                                    <p:animEffect transition="in" filter="wipe(up)">
                                      <p:cBhvr>
                                        <p:cTn id="23" dur="1000"/>
                                        <p:tgtEl>
                                          <p:spTgt spid="29"/>
                                        </p:tgtEl>
                                      </p:cBhvr>
                                    </p:animEffect>
                                  </p:childTnLst>
                                </p:cTn>
                              </p:par>
                            </p:childTnLst>
                          </p:cTn>
                        </p:par>
                        <p:par>
                          <p:cTn id="24" fill="hold">
                            <p:stCondLst>
                              <p:cond delay="1000"/>
                            </p:stCondLst>
                            <p:childTnLst>
                              <p:par>
                                <p:cTn id="25" presetID="10" presetClass="entr" presetSubtype="0" fill="hold" grpId="0" nodeType="after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fade">
                                      <p:cBhvr>
                                        <p:cTn id="27" dur="1000"/>
                                        <p:tgtEl>
                                          <p:spTgt spid="21"/>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3"/>
                                        </p:tgtEl>
                                        <p:attrNameLst>
                                          <p:attrName>style.visibility</p:attrName>
                                        </p:attrNameLst>
                                      </p:cBhvr>
                                      <p:to>
                                        <p:strVal val="visible"/>
                                      </p:to>
                                    </p:set>
                                    <p:animEffect transition="in" filter="fade">
                                      <p:cBhvr>
                                        <p:cTn id="30" dur="1000"/>
                                        <p:tgtEl>
                                          <p:spTgt spid="23"/>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2"/>
                                        </p:tgtEl>
                                        <p:attrNameLst>
                                          <p:attrName>style.visibility</p:attrName>
                                        </p:attrNameLst>
                                      </p:cBhvr>
                                      <p:to>
                                        <p:strVal val="visible"/>
                                      </p:to>
                                    </p:set>
                                    <p:animEffect transition="in" filter="fade">
                                      <p:cBhvr>
                                        <p:cTn id="33" dur="1000"/>
                                        <p:tgtEl>
                                          <p:spTgt spid="22"/>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1" fill="hold" nodeType="clickEffect">
                                  <p:stCondLst>
                                    <p:cond delay="0"/>
                                  </p:stCondLst>
                                  <p:childTnLst>
                                    <p:set>
                                      <p:cBhvr>
                                        <p:cTn id="37" dur="1" fill="hold">
                                          <p:stCondLst>
                                            <p:cond delay="0"/>
                                          </p:stCondLst>
                                        </p:cTn>
                                        <p:tgtEl>
                                          <p:spTgt spid="32"/>
                                        </p:tgtEl>
                                        <p:attrNameLst>
                                          <p:attrName>style.visibility</p:attrName>
                                        </p:attrNameLst>
                                      </p:cBhvr>
                                      <p:to>
                                        <p:strVal val="visible"/>
                                      </p:to>
                                    </p:set>
                                    <p:animEffect transition="in" filter="wipe(up)">
                                      <p:cBhvr>
                                        <p:cTn id="38" dur="1000"/>
                                        <p:tgtEl>
                                          <p:spTgt spid="32"/>
                                        </p:tgtEl>
                                      </p:cBhvr>
                                    </p:animEffect>
                                  </p:childTnLst>
                                </p:cTn>
                              </p:par>
                            </p:childTnLst>
                          </p:cTn>
                        </p:par>
                        <p:par>
                          <p:cTn id="39" fill="hold">
                            <p:stCondLst>
                              <p:cond delay="1000"/>
                            </p:stCondLst>
                            <p:childTnLst>
                              <p:par>
                                <p:cTn id="40" presetID="10" presetClass="entr" presetSubtype="0" fill="hold" grpId="0" nodeType="afterEffect">
                                  <p:stCondLst>
                                    <p:cond delay="0"/>
                                  </p:stCondLst>
                                  <p:childTnLst>
                                    <p:set>
                                      <p:cBhvr>
                                        <p:cTn id="41" dur="1" fill="hold">
                                          <p:stCondLst>
                                            <p:cond delay="0"/>
                                          </p:stCondLst>
                                        </p:cTn>
                                        <p:tgtEl>
                                          <p:spTgt spid="24"/>
                                        </p:tgtEl>
                                        <p:attrNameLst>
                                          <p:attrName>style.visibility</p:attrName>
                                        </p:attrNameLst>
                                      </p:cBhvr>
                                      <p:to>
                                        <p:strVal val="visible"/>
                                      </p:to>
                                    </p:set>
                                    <p:animEffect transition="in" filter="fade">
                                      <p:cBhvr>
                                        <p:cTn id="42" dur="1000"/>
                                        <p:tgtEl>
                                          <p:spTgt spid="24"/>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nodeType="clickEffect">
                                  <p:stCondLst>
                                    <p:cond delay="0"/>
                                  </p:stCondLst>
                                  <p:childTnLst>
                                    <p:set>
                                      <p:cBhvr>
                                        <p:cTn id="46" dur="1" fill="hold">
                                          <p:stCondLst>
                                            <p:cond delay="0"/>
                                          </p:stCondLst>
                                        </p:cTn>
                                        <p:tgtEl>
                                          <p:spTgt spid="33"/>
                                        </p:tgtEl>
                                        <p:attrNameLst>
                                          <p:attrName>style.visibility</p:attrName>
                                        </p:attrNameLst>
                                      </p:cBhvr>
                                      <p:to>
                                        <p:strVal val="visible"/>
                                      </p:to>
                                    </p:set>
                                    <p:animEffect transition="in" filter="wipe(up)">
                                      <p:cBhvr>
                                        <p:cTn id="47" dur="1000"/>
                                        <p:tgtEl>
                                          <p:spTgt spid="33"/>
                                        </p:tgtEl>
                                      </p:cBhvr>
                                    </p:animEffect>
                                  </p:childTnLst>
                                </p:cTn>
                              </p:par>
                            </p:childTnLst>
                          </p:cTn>
                        </p:par>
                        <p:par>
                          <p:cTn id="48" fill="hold">
                            <p:stCondLst>
                              <p:cond delay="1000"/>
                            </p:stCondLst>
                            <p:childTnLst>
                              <p:par>
                                <p:cTn id="49" presetID="10" presetClass="entr" presetSubtype="0" fill="hold" grpId="0" nodeType="afterEffect">
                                  <p:stCondLst>
                                    <p:cond delay="0"/>
                                  </p:stCondLst>
                                  <p:childTnLst>
                                    <p:set>
                                      <p:cBhvr>
                                        <p:cTn id="50" dur="1" fill="hold">
                                          <p:stCondLst>
                                            <p:cond delay="0"/>
                                          </p:stCondLst>
                                        </p:cTn>
                                        <p:tgtEl>
                                          <p:spTgt spid="25"/>
                                        </p:tgtEl>
                                        <p:attrNameLst>
                                          <p:attrName>style.visibility</p:attrName>
                                        </p:attrNameLst>
                                      </p:cBhvr>
                                      <p:to>
                                        <p:strVal val="visible"/>
                                      </p:to>
                                    </p:set>
                                    <p:animEffect transition="in" filter="fade">
                                      <p:cBhvr>
                                        <p:cTn id="51" dur="1000"/>
                                        <p:tgtEl>
                                          <p:spTgt spid="25"/>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1" fill="hold" nodeType="clickEffect">
                                  <p:stCondLst>
                                    <p:cond delay="0"/>
                                  </p:stCondLst>
                                  <p:childTnLst>
                                    <p:set>
                                      <p:cBhvr>
                                        <p:cTn id="55" dur="1" fill="hold">
                                          <p:stCondLst>
                                            <p:cond delay="0"/>
                                          </p:stCondLst>
                                        </p:cTn>
                                        <p:tgtEl>
                                          <p:spTgt spid="35"/>
                                        </p:tgtEl>
                                        <p:attrNameLst>
                                          <p:attrName>style.visibility</p:attrName>
                                        </p:attrNameLst>
                                      </p:cBhvr>
                                      <p:to>
                                        <p:strVal val="visible"/>
                                      </p:to>
                                    </p:set>
                                    <p:animEffect transition="in" filter="wipe(up)">
                                      <p:cBhvr>
                                        <p:cTn id="56" dur="1000"/>
                                        <p:tgtEl>
                                          <p:spTgt spid="35"/>
                                        </p:tgtEl>
                                      </p:cBhvr>
                                    </p:animEffect>
                                  </p:childTnLst>
                                </p:cTn>
                              </p:par>
                            </p:childTnLst>
                          </p:cTn>
                        </p:par>
                        <p:par>
                          <p:cTn id="57" fill="hold">
                            <p:stCondLst>
                              <p:cond delay="1000"/>
                            </p:stCondLst>
                            <p:childTnLst>
                              <p:par>
                                <p:cTn id="58" presetID="10" presetClass="entr" presetSubtype="0" fill="hold" grpId="0" nodeType="afterEffect">
                                  <p:stCondLst>
                                    <p:cond delay="0"/>
                                  </p:stCondLst>
                                  <p:childTnLst>
                                    <p:set>
                                      <p:cBhvr>
                                        <p:cTn id="59" dur="1" fill="hold">
                                          <p:stCondLst>
                                            <p:cond delay="0"/>
                                          </p:stCondLst>
                                        </p:cTn>
                                        <p:tgtEl>
                                          <p:spTgt spid="26"/>
                                        </p:tgtEl>
                                        <p:attrNameLst>
                                          <p:attrName>style.visibility</p:attrName>
                                        </p:attrNameLst>
                                      </p:cBhvr>
                                      <p:to>
                                        <p:strVal val="visible"/>
                                      </p:to>
                                    </p:set>
                                    <p:animEffect transition="in" filter="fade">
                                      <p:cBhvr>
                                        <p:cTn id="60" dur="1000"/>
                                        <p:tgtEl>
                                          <p:spTgt spid="26"/>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8" fill="hold" nodeType="clickEffect">
                                  <p:stCondLst>
                                    <p:cond delay="0"/>
                                  </p:stCondLst>
                                  <p:childTnLst>
                                    <p:set>
                                      <p:cBhvr>
                                        <p:cTn id="64" dur="1" fill="hold">
                                          <p:stCondLst>
                                            <p:cond delay="0"/>
                                          </p:stCondLst>
                                        </p:cTn>
                                        <p:tgtEl>
                                          <p:spTgt spid="31"/>
                                        </p:tgtEl>
                                        <p:attrNameLst>
                                          <p:attrName>style.visibility</p:attrName>
                                        </p:attrNameLst>
                                      </p:cBhvr>
                                      <p:to>
                                        <p:strVal val="visible"/>
                                      </p:to>
                                    </p:set>
                                    <p:animEffect transition="in" filter="wipe(left)">
                                      <p:cBhvr>
                                        <p:cTn id="65" dur="1000"/>
                                        <p:tgtEl>
                                          <p:spTgt spid="31"/>
                                        </p:tgtEl>
                                      </p:cBhvr>
                                    </p:animEffect>
                                  </p:childTnLst>
                                </p:cTn>
                              </p:par>
                              <p:par>
                                <p:cTn id="66" presetID="22" presetClass="entr" presetSubtype="1" fill="hold" nodeType="withEffect">
                                  <p:stCondLst>
                                    <p:cond delay="0"/>
                                  </p:stCondLst>
                                  <p:childTnLst>
                                    <p:set>
                                      <p:cBhvr>
                                        <p:cTn id="67" dur="1" fill="hold">
                                          <p:stCondLst>
                                            <p:cond delay="0"/>
                                          </p:stCondLst>
                                        </p:cTn>
                                        <p:tgtEl>
                                          <p:spTgt spid="36"/>
                                        </p:tgtEl>
                                        <p:attrNameLst>
                                          <p:attrName>style.visibility</p:attrName>
                                        </p:attrNameLst>
                                      </p:cBhvr>
                                      <p:to>
                                        <p:strVal val="visible"/>
                                      </p:to>
                                    </p:set>
                                    <p:animEffect transition="in" filter="wipe(up)">
                                      <p:cBhvr>
                                        <p:cTn id="68" dur="1000"/>
                                        <p:tgtEl>
                                          <p:spTgt spid="36"/>
                                        </p:tgtEl>
                                      </p:cBhvr>
                                    </p:animEffect>
                                  </p:childTnLst>
                                </p:cTn>
                              </p:par>
                              <p:par>
                                <p:cTn id="69" presetID="22" presetClass="entr" presetSubtype="2" fill="hold" nodeType="withEffect">
                                  <p:stCondLst>
                                    <p:cond delay="0"/>
                                  </p:stCondLst>
                                  <p:childTnLst>
                                    <p:set>
                                      <p:cBhvr>
                                        <p:cTn id="70" dur="1" fill="hold">
                                          <p:stCondLst>
                                            <p:cond delay="0"/>
                                          </p:stCondLst>
                                        </p:cTn>
                                        <p:tgtEl>
                                          <p:spTgt spid="30"/>
                                        </p:tgtEl>
                                        <p:attrNameLst>
                                          <p:attrName>style.visibility</p:attrName>
                                        </p:attrNameLst>
                                      </p:cBhvr>
                                      <p:to>
                                        <p:strVal val="visible"/>
                                      </p:to>
                                    </p:set>
                                    <p:animEffect transition="in" filter="wipe(right)">
                                      <p:cBhvr>
                                        <p:cTn id="71" dur="1000"/>
                                        <p:tgtEl>
                                          <p:spTgt spid="30"/>
                                        </p:tgtEl>
                                      </p:cBhvr>
                                    </p:animEffect>
                                  </p:childTnLst>
                                </p:cTn>
                              </p:par>
                            </p:childTnLst>
                          </p:cTn>
                        </p:par>
                        <p:par>
                          <p:cTn id="72" fill="hold">
                            <p:stCondLst>
                              <p:cond delay="1000"/>
                            </p:stCondLst>
                            <p:childTnLst>
                              <p:par>
                                <p:cTn id="73" presetID="10" presetClass="entr" presetSubtype="0" fill="hold" grpId="0" nodeType="afterEffect">
                                  <p:stCondLst>
                                    <p:cond delay="0"/>
                                  </p:stCondLst>
                                  <p:childTnLst>
                                    <p:set>
                                      <p:cBhvr>
                                        <p:cTn id="74" dur="1" fill="hold">
                                          <p:stCondLst>
                                            <p:cond delay="0"/>
                                          </p:stCondLst>
                                        </p:cTn>
                                        <p:tgtEl>
                                          <p:spTgt spid="27"/>
                                        </p:tgtEl>
                                        <p:attrNameLst>
                                          <p:attrName>style.visibility</p:attrName>
                                        </p:attrNameLst>
                                      </p:cBhvr>
                                      <p:to>
                                        <p:strVal val="visible"/>
                                      </p:to>
                                    </p:set>
                                    <p:animEffect transition="in" filter="fade">
                                      <p:cBhvr>
                                        <p:cTn id="75" dur="10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0" grpId="0" animBg="1"/>
      <p:bldP spid="21" grpId="0" animBg="1"/>
      <p:bldP spid="22" grpId="0" animBg="1"/>
      <p:bldP spid="23" grpId="0" animBg="1"/>
      <p:bldP spid="24" grpId="0" animBg="1"/>
      <p:bldP spid="25" grpId="0" animBg="1"/>
      <p:bldP spid="26" grpId="0" animBg="1"/>
      <p:bldP spid="27"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26"/>
        <p:cNvGrpSpPr/>
        <p:nvPr/>
      </p:nvGrpSpPr>
      <p:grpSpPr>
        <a:xfrm>
          <a:off x="0" y="0"/>
          <a:ext cx="0" cy="0"/>
          <a:chOff x="0" y="0"/>
          <a:chExt cx="0" cy="0"/>
        </a:xfrm>
      </p:grpSpPr>
      <p:sp>
        <p:nvSpPr>
          <p:cNvPr id="627" name="Google Shape;627;p25"/>
          <p:cNvSpPr txBox="1">
            <a:spLocks noGrp="1"/>
          </p:cNvSpPr>
          <p:nvPr>
            <p:ph type="title"/>
          </p:nvPr>
        </p:nvSpPr>
        <p:spPr>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b="1" dirty="0"/>
              <a:t>AI</a:t>
            </a:r>
            <a:r>
              <a:rPr lang="en" dirty="0"/>
              <a:t> – Decision Making Truth Table</a:t>
            </a:r>
            <a:endParaRPr dirty="0"/>
          </a:p>
        </p:txBody>
      </p:sp>
      <p:sp>
        <p:nvSpPr>
          <p:cNvPr id="629" name="Google Shape;629;p25"/>
          <p:cNvSpPr txBox="1">
            <a:spLocks noGrp="1"/>
          </p:cNvSpPr>
          <p:nvPr>
            <p:ph type="sldNum" idx="12"/>
          </p:nvPr>
        </p:nvSpPr>
        <p:spPr>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12</a:t>
            </a:fld>
            <a:endParaRPr/>
          </a:p>
        </p:txBody>
      </p:sp>
      <p:graphicFrame>
        <p:nvGraphicFramePr>
          <p:cNvPr id="628" name="Google Shape;628;p25"/>
          <p:cNvGraphicFramePr/>
          <p:nvPr>
            <p:extLst>
              <p:ext uri="{D42A27DB-BD31-4B8C-83A1-F6EECF244321}">
                <p14:modId xmlns:p14="http://schemas.microsoft.com/office/powerpoint/2010/main" val="203438568"/>
              </p:ext>
            </p:extLst>
          </p:nvPr>
        </p:nvGraphicFramePr>
        <p:xfrm>
          <a:off x="1561048" y="1699667"/>
          <a:ext cx="6043304" cy="2926080"/>
        </p:xfrm>
        <a:graphic>
          <a:graphicData uri="http://schemas.openxmlformats.org/drawingml/2006/table">
            <a:tbl>
              <a:tblPr>
                <a:tableStyleId>{E960CA2F-AD4F-43A7-B7A6-27E5CA5AA7E8}</a:tableStyleId>
              </a:tblPr>
              <a:tblGrid>
                <a:gridCol w="1461643">
                  <a:extLst>
                    <a:ext uri="{9D8B030D-6E8A-4147-A177-3AD203B41FA5}">
                      <a16:colId xmlns:a16="http://schemas.microsoft.com/office/drawing/2014/main" val="20000"/>
                    </a:ext>
                  </a:extLst>
                </a:gridCol>
                <a:gridCol w="1079768">
                  <a:extLst>
                    <a:ext uri="{9D8B030D-6E8A-4147-A177-3AD203B41FA5}">
                      <a16:colId xmlns:a16="http://schemas.microsoft.com/office/drawing/2014/main" val="20001"/>
                    </a:ext>
                  </a:extLst>
                </a:gridCol>
                <a:gridCol w="1702712">
                  <a:extLst>
                    <a:ext uri="{9D8B030D-6E8A-4147-A177-3AD203B41FA5}">
                      <a16:colId xmlns:a16="http://schemas.microsoft.com/office/drawing/2014/main" val="20002"/>
                    </a:ext>
                  </a:extLst>
                </a:gridCol>
                <a:gridCol w="1799181">
                  <a:extLst>
                    <a:ext uri="{9D8B030D-6E8A-4147-A177-3AD203B41FA5}">
                      <a16:colId xmlns:a16="http://schemas.microsoft.com/office/drawing/2014/main" val="20003"/>
                    </a:ext>
                  </a:extLst>
                </a:gridCol>
              </a:tblGrid>
              <a:tr h="462813">
                <a:tc>
                  <a:txBody>
                    <a:bodyPr/>
                    <a:lstStyle/>
                    <a:p>
                      <a:pPr algn="ctr"/>
                      <a:r>
                        <a:rPr lang="en-IN" sz="1300" dirty="0">
                          <a:solidFill>
                            <a:srgbClr val="FFC000"/>
                          </a:solidFill>
                          <a:latin typeface="Barlow Light" panose="020B0604020202020204" charset="0"/>
                        </a:rPr>
                        <a:t>Image Processing Result</a:t>
                      </a:r>
                    </a:p>
                  </a:txBody>
                  <a:tcPr marL="91470" marR="91470">
                    <a:lnL w="38100" cap="flat" cmpd="sng" algn="ctr">
                      <a:solidFill>
                        <a:schemeClr val="tx1"/>
                      </a:solidFill>
                      <a:prstDash val="solid"/>
                      <a:round/>
                      <a:headEnd type="none" w="med" len="med"/>
                      <a:tailEnd type="none" w="med" len="med"/>
                    </a:lnL>
                    <a:lnT w="38100" cap="flat" cmpd="sng" algn="ctr">
                      <a:solidFill>
                        <a:schemeClr val="tx1"/>
                      </a:solidFill>
                      <a:prstDash val="solid"/>
                      <a:round/>
                      <a:headEnd type="none" w="med" len="med"/>
                      <a:tailEnd type="none" w="med" len="med"/>
                    </a:lnT>
                  </a:tcPr>
                </a:tc>
                <a:tc>
                  <a:txBody>
                    <a:bodyPr/>
                    <a:lstStyle/>
                    <a:p>
                      <a:pPr algn="ctr"/>
                      <a:r>
                        <a:rPr lang="en-IN" sz="1300" dirty="0">
                          <a:solidFill>
                            <a:srgbClr val="FFC000"/>
                          </a:solidFill>
                          <a:latin typeface="Barlow Light" panose="020B0604020202020204" charset="0"/>
                        </a:rPr>
                        <a:t>DL Result</a:t>
                      </a:r>
                    </a:p>
                  </a:txBody>
                  <a:tcPr marL="91470" marR="91470">
                    <a:lnT w="38100" cap="flat" cmpd="sng" algn="ctr">
                      <a:solidFill>
                        <a:schemeClr val="tx1"/>
                      </a:solidFill>
                      <a:prstDash val="solid"/>
                      <a:round/>
                      <a:headEnd type="none" w="med" len="med"/>
                      <a:tailEnd type="none" w="med" len="med"/>
                    </a:lnT>
                  </a:tcPr>
                </a:tc>
                <a:tc>
                  <a:txBody>
                    <a:bodyPr/>
                    <a:lstStyle/>
                    <a:p>
                      <a:pPr algn="ctr"/>
                      <a:r>
                        <a:rPr lang="en-IN" sz="1300" dirty="0">
                          <a:solidFill>
                            <a:srgbClr val="FFC000"/>
                          </a:solidFill>
                          <a:latin typeface="Barlow Light" panose="020B0604020202020204" charset="0"/>
                        </a:rPr>
                        <a:t>ML result</a:t>
                      </a:r>
                    </a:p>
                  </a:txBody>
                  <a:tcPr marL="91470" marR="91470">
                    <a:lnT w="38100" cap="flat" cmpd="sng" algn="ctr">
                      <a:solidFill>
                        <a:schemeClr val="tx1"/>
                      </a:solidFill>
                      <a:prstDash val="solid"/>
                      <a:round/>
                      <a:headEnd type="none" w="med" len="med"/>
                      <a:tailEnd type="none" w="med" len="med"/>
                    </a:lnT>
                  </a:tcPr>
                </a:tc>
                <a:tc>
                  <a:txBody>
                    <a:bodyPr/>
                    <a:lstStyle/>
                    <a:p>
                      <a:pPr algn="ctr"/>
                      <a:r>
                        <a:rPr lang="en-IN" sz="1300" dirty="0">
                          <a:solidFill>
                            <a:srgbClr val="FFC000"/>
                          </a:solidFill>
                          <a:latin typeface="Barlow Light" panose="020B0604020202020204" charset="0"/>
                        </a:rPr>
                        <a:t>Decision</a:t>
                      </a:r>
                    </a:p>
                  </a:txBody>
                  <a:tcPr marL="91470" marR="91470">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553314753"/>
                  </a:ext>
                </a:extLst>
              </a:tr>
              <a:tr h="289258">
                <a:tc>
                  <a:txBody>
                    <a:bodyPr/>
                    <a:lstStyle/>
                    <a:p>
                      <a:pPr algn="ctr"/>
                      <a:r>
                        <a:rPr lang="en-IN" dirty="0">
                          <a:latin typeface="Barlow SemiBold" panose="020B0604020202020204" charset="0"/>
                        </a:rPr>
                        <a:t>1</a:t>
                      </a:r>
                    </a:p>
                  </a:txBody>
                  <a:tcPr marL="91470" marR="91470">
                    <a:lnL w="38100" cap="flat" cmpd="sng" algn="ctr">
                      <a:solidFill>
                        <a:schemeClr val="tx1"/>
                      </a:solidFill>
                      <a:prstDash val="solid"/>
                      <a:round/>
                      <a:headEnd type="none" w="med" len="med"/>
                      <a:tailEnd type="none" w="med" len="med"/>
                    </a:lnL>
                  </a:tcPr>
                </a:tc>
                <a:tc>
                  <a:txBody>
                    <a:bodyPr/>
                    <a:lstStyle/>
                    <a:p>
                      <a:pPr algn="ctr"/>
                      <a:r>
                        <a:rPr lang="en-IN" dirty="0">
                          <a:latin typeface="Barlow SemiBold" panose="020B0604020202020204" charset="0"/>
                        </a:rPr>
                        <a:t>1</a:t>
                      </a:r>
                    </a:p>
                  </a:txBody>
                  <a:tcPr marL="91470" marR="91470"/>
                </a:tc>
                <a:tc>
                  <a:txBody>
                    <a:bodyPr/>
                    <a:lstStyle/>
                    <a:p>
                      <a:pPr algn="ctr"/>
                      <a:r>
                        <a:rPr lang="en-IN" dirty="0">
                          <a:latin typeface="Barlow SemiBold" panose="020B0604020202020204" charset="0"/>
                        </a:rPr>
                        <a:t>1</a:t>
                      </a:r>
                    </a:p>
                  </a:txBody>
                  <a:tcPr marL="91470" marR="91470"/>
                </a:tc>
                <a:tc>
                  <a:txBody>
                    <a:bodyPr/>
                    <a:lstStyle/>
                    <a:p>
                      <a:pPr algn="ctr"/>
                      <a:r>
                        <a:rPr lang="en-IN" dirty="0">
                          <a:solidFill>
                            <a:srgbClr val="FFC000"/>
                          </a:solidFill>
                          <a:latin typeface="Barlow Light" panose="020B0604020202020204" charset="0"/>
                        </a:rPr>
                        <a:t>Disease Identified</a:t>
                      </a:r>
                    </a:p>
                  </a:txBody>
                  <a:tcPr marL="91470" marR="91470">
                    <a:lnR w="381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784216243"/>
                  </a:ext>
                </a:extLst>
              </a:tr>
              <a:tr h="289258">
                <a:tc>
                  <a:txBody>
                    <a:bodyPr/>
                    <a:lstStyle/>
                    <a:p>
                      <a:pPr algn="ctr"/>
                      <a:r>
                        <a:rPr lang="en-IN" dirty="0">
                          <a:latin typeface="Barlow SemiBold" panose="020B0604020202020204" charset="0"/>
                        </a:rPr>
                        <a:t>0</a:t>
                      </a:r>
                    </a:p>
                  </a:txBody>
                  <a:tcPr marL="91470" marR="91470">
                    <a:lnL w="38100" cap="flat" cmpd="sng" algn="ctr">
                      <a:solidFill>
                        <a:schemeClr val="tx1"/>
                      </a:solidFill>
                      <a:prstDash val="solid"/>
                      <a:round/>
                      <a:headEnd type="none" w="med" len="med"/>
                      <a:tailEnd type="none" w="med" len="med"/>
                    </a:lnL>
                  </a:tcPr>
                </a:tc>
                <a:tc>
                  <a:txBody>
                    <a:bodyPr/>
                    <a:lstStyle/>
                    <a:p>
                      <a:pPr algn="ctr"/>
                      <a:r>
                        <a:rPr lang="en-IN" dirty="0">
                          <a:latin typeface="Barlow SemiBold" panose="020B0604020202020204" charset="0"/>
                        </a:rPr>
                        <a:t>1</a:t>
                      </a:r>
                    </a:p>
                  </a:txBody>
                  <a:tcPr marL="91470" marR="91470"/>
                </a:tc>
                <a:tc>
                  <a:txBody>
                    <a:bodyPr/>
                    <a:lstStyle/>
                    <a:p>
                      <a:pPr algn="ctr"/>
                      <a:r>
                        <a:rPr lang="en-IN" dirty="0">
                          <a:latin typeface="Barlow SemiBold" panose="020B0604020202020204" charset="0"/>
                        </a:rPr>
                        <a:t>1</a:t>
                      </a:r>
                    </a:p>
                  </a:txBody>
                  <a:tcPr marL="91470" marR="91470"/>
                </a:tc>
                <a:tc>
                  <a:txBody>
                    <a:bodyPr/>
                    <a:lstStyle/>
                    <a:p>
                      <a:pPr algn="ctr"/>
                      <a:r>
                        <a:rPr lang="en-IN" dirty="0">
                          <a:solidFill>
                            <a:srgbClr val="FFC000"/>
                          </a:solidFill>
                          <a:latin typeface="Barlow Light" panose="020B0604020202020204" charset="0"/>
                        </a:rPr>
                        <a:t>Doubtful Result</a:t>
                      </a:r>
                    </a:p>
                  </a:txBody>
                  <a:tcPr marL="91470" marR="91470">
                    <a:lnR w="381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746686428"/>
                  </a:ext>
                </a:extLst>
              </a:tr>
              <a:tr h="289258">
                <a:tc>
                  <a:txBody>
                    <a:bodyPr/>
                    <a:lstStyle/>
                    <a:p>
                      <a:pPr algn="ctr"/>
                      <a:r>
                        <a:rPr lang="en-IN" dirty="0">
                          <a:latin typeface="Barlow SemiBold" panose="020B0604020202020204" charset="0"/>
                        </a:rPr>
                        <a:t>1</a:t>
                      </a:r>
                    </a:p>
                  </a:txBody>
                  <a:tcPr marL="91470" marR="91470">
                    <a:lnL w="38100" cap="flat" cmpd="sng" algn="ctr">
                      <a:solidFill>
                        <a:schemeClr val="tx1"/>
                      </a:solidFill>
                      <a:prstDash val="solid"/>
                      <a:round/>
                      <a:headEnd type="none" w="med" len="med"/>
                      <a:tailEnd type="none" w="med" len="med"/>
                    </a:lnL>
                  </a:tcPr>
                </a:tc>
                <a:tc>
                  <a:txBody>
                    <a:bodyPr/>
                    <a:lstStyle/>
                    <a:p>
                      <a:pPr algn="ctr"/>
                      <a:r>
                        <a:rPr lang="en-IN" dirty="0">
                          <a:latin typeface="Barlow SemiBold" panose="020B0604020202020204" charset="0"/>
                        </a:rPr>
                        <a:t>1</a:t>
                      </a:r>
                    </a:p>
                  </a:txBody>
                  <a:tcPr marL="91470" marR="91470"/>
                </a:tc>
                <a:tc>
                  <a:txBody>
                    <a:bodyPr/>
                    <a:lstStyle/>
                    <a:p>
                      <a:pPr algn="ctr"/>
                      <a:r>
                        <a:rPr lang="en-IN" dirty="0">
                          <a:latin typeface="Barlow SemiBold" panose="020B0604020202020204" charset="0"/>
                        </a:rPr>
                        <a:t>0</a:t>
                      </a:r>
                    </a:p>
                  </a:txBody>
                  <a:tcPr marL="91470" marR="91470"/>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IN" dirty="0">
                          <a:solidFill>
                            <a:srgbClr val="FFC000"/>
                          </a:solidFill>
                          <a:latin typeface="Barlow Light" panose="020B0604020202020204" charset="0"/>
                        </a:rPr>
                        <a:t>Doubtful Result</a:t>
                      </a:r>
                    </a:p>
                  </a:txBody>
                  <a:tcPr marL="91470" marR="91470">
                    <a:lnR w="381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262575330"/>
                  </a:ext>
                </a:extLst>
              </a:tr>
              <a:tr h="289258">
                <a:tc>
                  <a:txBody>
                    <a:bodyPr/>
                    <a:lstStyle/>
                    <a:p>
                      <a:pPr algn="ctr"/>
                      <a:r>
                        <a:rPr lang="en-IN" dirty="0">
                          <a:latin typeface="Barlow SemiBold" panose="020B0604020202020204" charset="0"/>
                        </a:rPr>
                        <a:t>1</a:t>
                      </a:r>
                    </a:p>
                  </a:txBody>
                  <a:tcPr marL="91470" marR="91470">
                    <a:lnL w="38100" cap="flat" cmpd="sng" algn="ctr">
                      <a:solidFill>
                        <a:schemeClr val="tx1"/>
                      </a:solidFill>
                      <a:prstDash val="solid"/>
                      <a:round/>
                      <a:headEnd type="none" w="med" len="med"/>
                      <a:tailEnd type="none" w="med" len="med"/>
                    </a:lnL>
                  </a:tcPr>
                </a:tc>
                <a:tc>
                  <a:txBody>
                    <a:bodyPr/>
                    <a:lstStyle/>
                    <a:p>
                      <a:pPr algn="ctr"/>
                      <a:r>
                        <a:rPr lang="en-IN" dirty="0">
                          <a:latin typeface="Barlow SemiBold" panose="020B0604020202020204" charset="0"/>
                        </a:rPr>
                        <a:t>0</a:t>
                      </a:r>
                    </a:p>
                  </a:txBody>
                  <a:tcPr marL="91470" marR="91470"/>
                </a:tc>
                <a:tc>
                  <a:txBody>
                    <a:bodyPr/>
                    <a:lstStyle/>
                    <a:p>
                      <a:pPr algn="ctr"/>
                      <a:r>
                        <a:rPr lang="en-IN" dirty="0">
                          <a:latin typeface="Barlow SemiBold" panose="020B0604020202020204" charset="0"/>
                        </a:rPr>
                        <a:t>1</a:t>
                      </a:r>
                    </a:p>
                  </a:txBody>
                  <a:tcPr marL="91470" marR="91470"/>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IN" dirty="0">
                          <a:solidFill>
                            <a:srgbClr val="FFC000"/>
                          </a:solidFill>
                          <a:latin typeface="Barlow Light" panose="020B0604020202020204" charset="0"/>
                        </a:rPr>
                        <a:t>Doubtful Result</a:t>
                      </a:r>
                    </a:p>
                  </a:txBody>
                  <a:tcPr marL="91470" marR="91470">
                    <a:lnR w="381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966071202"/>
                  </a:ext>
                </a:extLst>
              </a:tr>
              <a:tr h="289258">
                <a:tc>
                  <a:txBody>
                    <a:bodyPr/>
                    <a:lstStyle/>
                    <a:p>
                      <a:pPr algn="ctr"/>
                      <a:r>
                        <a:rPr lang="en-IN" dirty="0">
                          <a:latin typeface="Barlow SemiBold" panose="020B0604020202020204" charset="0"/>
                        </a:rPr>
                        <a:t>0</a:t>
                      </a:r>
                    </a:p>
                  </a:txBody>
                  <a:tcPr marL="91470" marR="91470">
                    <a:lnL w="38100" cap="flat" cmpd="sng" algn="ctr">
                      <a:solidFill>
                        <a:schemeClr val="tx1"/>
                      </a:solidFill>
                      <a:prstDash val="solid"/>
                      <a:round/>
                      <a:headEnd type="none" w="med" len="med"/>
                      <a:tailEnd type="none" w="med" len="med"/>
                    </a:lnL>
                  </a:tcPr>
                </a:tc>
                <a:tc>
                  <a:txBody>
                    <a:bodyPr/>
                    <a:lstStyle/>
                    <a:p>
                      <a:pPr algn="ctr"/>
                      <a:r>
                        <a:rPr lang="en-IN" dirty="0">
                          <a:latin typeface="Barlow SemiBold" panose="020B0604020202020204" charset="0"/>
                        </a:rPr>
                        <a:t>0</a:t>
                      </a:r>
                    </a:p>
                  </a:txBody>
                  <a:tcPr marL="91470" marR="91470"/>
                </a:tc>
                <a:tc>
                  <a:txBody>
                    <a:bodyPr/>
                    <a:lstStyle/>
                    <a:p>
                      <a:pPr algn="ctr"/>
                      <a:r>
                        <a:rPr lang="en-IN" dirty="0">
                          <a:latin typeface="Barlow SemiBold" panose="020B0604020202020204" charset="0"/>
                        </a:rPr>
                        <a:t>1</a:t>
                      </a:r>
                    </a:p>
                  </a:txBody>
                  <a:tcPr marL="91470" marR="91470"/>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IN" dirty="0">
                          <a:solidFill>
                            <a:srgbClr val="FFC000"/>
                          </a:solidFill>
                          <a:latin typeface="Barlow Light" panose="020B0604020202020204" charset="0"/>
                        </a:rPr>
                        <a:t>Doubtful Result</a:t>
                      </a:r>
                    </a:p>
                  </a:txBody>
                  <a:tcPr marL="91470" marR="91470">
                    <a:lnR w="381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053248101"/>
                  </a:ext>
                </a:extLst>
              </a:tr>
              <a:tr h="289258">
                <a:tc>
                  <a:txBody>
                    <a:bodyPr/>
                    <a:lstStyle/>
                    <a:p>
                      <a:pPr algn="ctr"/>
                      <a:r>
                        <a:rPr lang="en-IN" dirty="0">
                          <a:latin typeface="Barlow SemiBold" panose="020B0604020202020204" charset="0"/>
                        </a:rPr>
                        <a:t>0</a:t>
                      </a:r>
                    </a:p>
                  </a:txBody>
                  <a:tcPr marL="91470" marR="91470">
                    <a:lnL w="38100" cap="flat" cmpd="sng" algn="ctr">
                      <a:solidFill>
                        <a:schemeClr val="tx1"/>
                      </a:solidFill>
                      <a:prstDash val="solid"/>
                      <a:round/>
                      <a:headEnd type="none" w="med" len="med"/>
                      <a:tailEnd type="none" w="med" len="med"/>
                    </a:lnL>
                  </a:tcPr>
                </a:tc>
                <a:tc>
                  <a:txBody>
                    <a:bodyPr/>
                    <a:lstStyle/>
                    <a:p>
                      <a:pPr algn="ctr"/>
                      <a:r>
                        <a:rPr lang="en-IN" dirty="0">
                          <a:latin typeface="Barlow SemiBold" panose="020B0604020202020204" charset="0"/>
                        </a:rPr>
                        <a:t>1</a:t>
                      </a:r>
                    </a:p>
                  </a:txBody>
                  <a:tcPr marL="91470" marR="91470"/>
                </a:tc>
                <a:tc>
                  <a:txBody>
                    <a:bodyPr/>
                    <a:lstStyle/>
                    <a:p>
                      <a:pPr algn="ctr"/>
                      <a:r>
                        <a:rPr lang="en-IN" dirty="0">
                          <a:latin typeface="Barlow SemiBold" panose="020B0604020202020204" charset="0"/>
                        </a:rPr>
                        <a:t>0</a:t>
                      </a:r>
                    </a:p>
                  </a:txBody>
                  <a:tcPr marL="91470" marR="91470"/>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IN" dirty="0">
                          <a:solidFill>
                            <a:srgbClr val="FFC000"/>
                          </a:solidFill>
                          <a:latin typeface="Barlow Light" panose="020B0604020202020204" charset="0"/>
                        </a:rPr>
                        <a:t>Doubtful Result</a:t>
                      </a:r>
                    </a:p>
                  </a:txBody>
                  <a:tcPr marL="91470" marR="91470">
                    <a:lnR w="381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046969038"/>
                  </a:ext>
                </a:extLst>
              </a:tr>
              <a:tr h="289258">
                <a:tc>
                  <a:txBody>
                    <a:bodyPr/>
                    <a:lstStyle/>
                    <a:p>
                      <a:pPr algn="ctr"/>
                      <a:r>
                        <a:rPr lang="en-IN" dirty="0">
                          <a:latin typeface="Barlow SemiBold" panose="020B0604020202020204" charset="0"/>
                        </a:rPr>
                        <a:t>1</a:t>
                      </a:r>
                    </a:p>
                  </a:txBody>
                  <a:tcPr marL="91470" marR="91470">
                    <a:lnL w="38100" cap="flat" cmpd="sng" algn="ctr">
                      <a:solidFill>
                        <a:schemeClr val="tx1"/>
                      </a:solidFill>
                      <a:prstDash val="solid"/>
                      <a:round/>
                      <a:headEnd type="none" w="med" len="med"/>
                      <a:tailEnd type="none" w="med" len="med"/>
                    </a:lnL>
                  </a:tcPr>
                </a:tc>
                <a:tc>
                  <a:txBody>
                    <a:bodyPr/>
                    <a:lstStyle/>
                    <a:p>
                      <a:pPr algn="ctr"/>
                      <a:r>
                        <a:rPr lang="en-IN" dirty="0">
                          <a:latin typeface="Barlow SemiBold" panose="020B0604020202020204" charset="0"/>
                        </a:rPr>
                        <a:t>0</a:t>
                      </a:r>
                    </a:p>
                  </a:txBody>
                  <a:tcPr marL="91470" marR="91470"/>
                </a:tc>
                <a:tc>
                  <a:txBody>
                    <a:bodyPr/>
                    <a:lstStyle/>
                    <a:p>
                      <a:pPr algn="ctr"/>
                      <a:r>
                        <a:rPr lang="en-IN" dirty="0">
                          <a:latin typeface="Barlow SemiBold" panose="020B0604020202020204" charset="0"/>
                        </a:rPr>
                        <a:t>0</a:t>
                      </a:r>
                    </a:p>
                  </a:txBody>
                  <a:tcPr marL="91470" marR="91470"/>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IN" dirty="0">
                          <a:solidFill>
                            <a:srgbClr val="FFC000"/>
                          </a:solidFill>
                          <a:latin typeface="Barlow Light" panose="020B0604020202020204" charset="0"/>
                        </a:rPr>
                        <a:t>Doubtful Result</a:t>
                      </a:r>
                    </a:p>
                  </a:txBody>
                  <a:tcPr marL="91470" marR="91470">
                    <a:lnR w="381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458714041"/>
                  </a:ext>
                </a:extLst>
              </a:tr>
              <a:tr h="289258">
                <a:tc>
                  <a:txBody>
                    <a:bodyPr/>
                    <a:lstStyle/>
                    <a:p>
                      <a:pPr algn="ctr"/>
                      <a:r>
                        <a:rPr lang="en-IN" dirty="0">
                          <a:latin typeface="Barlow SemiBold" panose="020B0604020202020204" charset="0"/>
                        </a:rPr>
                        <a:t>0</a:t>
                      </a:r>
                    </a:p>
                  </a:txBody>
                  <a:tcPr marL="91470" marR="91470">
                    <a:lnL w="38100" cap="flat" cmpd="sng" algn="ctr">
                      <a:solidFill>
                        <a:schemeClr val="tx1"/>
                      </a:solidFill>
                      <a:prstDash val="solid"/>
                      <a:round/>
                      <a:headEnd type="none" w="med" len="med"/>
                      <a:tailEnd type="none" w="med" len="med"/>
                    </a:lnL>
                    <a:lnB w="38100" cap="flat" cmpd="sng" algn="ctr">
                      <a:solidFill>
                        <a:schemeClr val="tx1"/>
                      </a:solidFill>
                      <a:prstDash val="solid"/>
                      <a:round/>
                      <a:headEnd type="none" w="med" len="med"/>
                      <a:tailEnd type="none" w="med" len="med"/>
                    </a:lnB>
                  </a:tcPr>
                </a:tc>
                <a:tc>
                  <a:txBody>
                    <a:bodyPr/>
                    <a:lstStyle/>
                    <a:p>
                      <a:pPr algn="ctr"/>
                      <a:r>
                        <a:rPr lang="en-IN" dirty="0">
                          <a:latin typeface="Barlow SemiBold" panose="020B0604020202020204" charset="0"/>
                        </a:rPr>
                        <a:t>0</a:t>
                      </a:r>
                    </a:p>
                  </a:txBody>
                  <a:tcPr marL="91470" marR="91470">
                    <a:lnB w="38100" cap="flat" cmpd="sng" algn="ctr">
                      <a:solidFill>
                        <a:schemeClr val="tx1"/>
                      </a:solidFill>
                      <a:prstDash val="solid"/>
                      <a:round/>
                      <a:headEnd type="none" w="med" len="med"/>
                      <a:tailEnd type="none" w="med" len="med"/>
                    </a:lnB>
                  </a:tcPr>
                </a:tc>
                <a:tc>
                  <a:txBody>
                    <a:bodyPr/>
                    <a:lstStyle/>
                    <a:p>
                      <a:pPr algn="ctr"/>
                      <a:r>
                        <a:rPr lang="en-IN" dirty="0">
                          <a:latin typeface="Barlow SemiBold" panose="020B0604020202020204" charset="0"/>
                        </a:rPr>
                        <a:t>0</a:t>
                      </a:r>
                    </a:p>
                  </a:txBody>
                  <a:tcPr marL="91470" marR="91470">
                    <a:lnB w="38100" cap="flat" cmpd="sng" algn="ctr">
                      <a:solidFill>
                        <a:schemeClr val="tx1"/>
                      </a:solidFill>
                      <a:prstDash val="solid"/>
                      <a:round/>
                      <a:headEnd type="none" w="med" len="med"/>
                      <a:tailEnd type="none" w="med" len="med"/>
                    </a:lnB>
                  </a:tcPr>
                </a:tc>
                <a:tc>
                  <a:txBody>
                    <a:bodyPr/>
                    <a:lstStyle/>
                    <a:p>
                      <a:pPr algn="ctr"/>
                      <a:r>
                        <a:rPr lang="en-IN" dirty="0">
                          <a:solidFill>
                            <a:srgbClr val="FFC000"/>
                          </a:solidFill>
                          <a:latin typeface="Barlow Light" panose="020B0604020202020204" charset="0"/>
                        </a:rPr>
                        <a:t>No Disease</a:t>
                      </a:r>
                    </a:p>
                  </a:txBody>
                  <a:tcPr marL="91470" marR="91470">
                    <a:lnR w="38100" cap="flat" cmpd="sng" algn="ctr">
                      <a:solidFill>
                        <a:schemeClr val="tx1"/>
                      </a:solidFill>
                      <a:prstDash val="solid"/>
                      <a:round/>
                      <a:headEnd type="none" w="med" len="med"/>
                      <a:tailEnd type="none" w="med" len="med"/>
                    </a:lnR>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93906926"/>
                  </a:ext>
                </a:extLst>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26"/>
        <p:cNvGrpSpPr/>
        <p:nvPr/>
      </p:nvGrpSpPr>
      <p:grpSpPr>
        <a:xfrm>
          <a:off x="0" y="0"/>
          <a:ext cx="0" cy="0"/>
          <a:chOff x="0" y="0"/>
          <a:chExt cx="0" cy="0"/>
        </a:xfrm>
      </p:grpSpPr>
      <p:sp>
        <p:nvSpPr>
          <p:cNvPr id="627" name="Google Shape;627;p25"/>
          <p:cNvSpPr txBox="1">
            <a:spLocks noGrp="1"/>
          </p:cNvSpPr>
          <p:nvPr>
            <p:ph type="title"/>
          </p:nvPr>
        </p:nvSpPr>
        <p:spPr>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Basic structure of the design</a:t>
            </a:r>
            <a:endParaRPr dirty="0"/>
          </a:p>
        </p:txBody>
      </p:sp>
      <p:sp>
        <p:nvSpPr>
          <p:cNvPr id="629" name="Google Shape;629;p25"/>
          <p:cNvSpPr txBox="1">
            <a:spLocks noGrp="1"/>
          </p:cNvSpPr>
          <p:nvPr>
            <p:ph type="sldNum" idx="12"/>
          </p:nvPr>
        </p:nvSpPr>
        <p:spPr>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13</a:t>
            </a:fld>
            <a:endParaRPr/>
          </a:p>
        </p:txBody>
      </p:sp>
      <p:pic>
        <p:nvPicPr>
          <p:cNvPr id="2" name="Picture 1">
            <a:extLst>
              <a:ext uri="{FF2B5EF4-FFF2-40B4-BE49-F238E27FC236}">
                <a16:creationId xmlns:a16="http://schemas.microsoft.com/office/drawing/2014/main" id="{93C8D10F-DDA6-4642-B32A-7B2610B9DB56}"/>
              </a:ext>
            </a:extLst>
          </p:cNvPr>
          <p:cNvPicPr>
            <a:picLocks noChangeAspect="1"/>
          </p:cNvPicPr>
          <p:nvPr/>
        </p:nvPicPr>
        <p:blipFill>
          <a:blip r:embed="rId3"/>
          <a:stretch>
            <a:fillRect/>
          </a:stretch>
        </p:blipFill>
        <p:spPr>
          <a:xfrm>
            <a:off x="2928788" y="1608793"/>
            <a:ext cx="3307824" cy="2590213"/>
          </a:xfrm>
          <a:prstGeom prst="rect">
            <a:avLst/>
          </a:prstGeom>
        </p:spPr>
      </p:pic>
      <p:cxnSp>
        <p:nvCxnSpPr>
          <p:cNvPr id="6" name="Google Shape;619;p24">
            <a:extLst>
              <a:ext uri="{FF2B5EF4-FFF2-40B4-BE49-F238E27FC236}">
                <a16:creationId xmlns:a16="http://schemas.microsoft.com/office/drawing/2014/main" id="{34991EB9-D6F3-4E7A-9A17-7A1841B99C7F}"/>
              </a:ext>
            </a:extLst>
          </p:cNvPr>
          <p:cNvCxnSpPr>
            <a:cxnSpLocks/>
          </p:cNvCxnSpPr>
          <p:nvPr/>
        </p:nvCxnSpPr>
        <p:spPr>
          <a:xfrm rot="10800000" flipV="1">
            <a:off x="5311571" y="3039049"/>
            <a:ext cx="1704711" cy="385013"/>
          </a:xfrm>
          <a:prstGeom prst="bentConnector3">
            <a:avLst>
              <a:gd name="adj1" fmla="val 100530"/>
            </a:avLst>
          </a:prstGeom>
          <a:ln>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9" name="Google Shape;619;p24">
            <a:extLst>
              <a:ext uri="{FF2B5EF4-FFF2-40B4-BE49-F238E27FC236}">
                <a16:creationId xmlns:a16="http://schemas.microsoft.com/office/drawing/2014/main" id="{0A6FCF56-F10B-46C5-9CF5-4052DC726C12}"/>
              </a:ext>
            </a:extLst>
          </p:cNvPr>
          <p:cNvCxnSpPr>
            <a:cxnSpLocks/>
          </p:cNvCxnSpPr>
          <p:nvPr/>
        </p:nvCxnSpPr>
        <p:spPr>
          <a:xfrm rot="10800000">
            <a:off x="2398644" y="3231556"/>
            <a:ext cx="1265587" cy="535933"/>
          </a:xfrm>
          <a:prstGeom prst="bentConnector3">
            <a:avLst>
              <a:gd name="adj1" fmla="val 50000"/>
            </a:avLst>
          </a:prstGeom>
          <a:ln>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14" name="Google Shape;619;p24">
            <a:extLst>
              <a:ext uri="{FF2B5EF4-FFF2-40B4-BE49-F238E27FC236}">
                <a16:creationId xmlns:a16="http://schemas.microsoft.com/office/drawing/2014/main" id="{BA9DC5B8-A423-4B0F-8F2F-8C7637940879}"/>
              </a:ext>
            </a:extLst>
          </p:cNvPr>
          <p:cNvCxnSpPr>
            <a:cxnSpLocks/>
          </p:cNvCxnSpPr>
          <p:nvPr/>
        </p:nvCxnSpPr>
        <p:spPr>
          <a:xfrm rot="10800000">
            <a:off x="6068091" y="3328055"/>
            <a:ext cx="948191" cy="742116"/>
          </a:xfrm>
          <a:prstGeom prst="bentConnector3">
            <a:avLst>
              <a:gd name="adj1" fmla="val 50000"/>
            </a:avLst>
          </a:prstGeom>
          <a:ln>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17" name="Google Shape;558;p19">
            <a:extLst>
              <a:ext uri="{FF2B5EF4-FFF2-40B4-BE49-F238E27FC236}">
                <a16:creationId xmlns:a16="http://schemas.microsoft.com/office/drawing/2014/main" id="{523529B8-7D83-495E-8D50-5D65F690DCBE}"/>
              </a:ext>
            </a:extLst>
          </p:cNvPr>
          <p:cNvSpPr txBox="1">
            <a:spLocks/>
          </p:cNvSpPr>
          <p:nvPr/>
        </p:nvSpPr>
        <p:spPr>
          <a:xfrm>
            <a:off x="1012263" y="3063931"/>
            <a:ext cx="1500552" cy="703556"/>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81000" algn="l" rtl="0">
              <a:lnSpc>
                <a:spcPct val="115000"/>
              </a:lnSpc>
              <a:spcBef>
                <a:spcPts val="600"/>
              </a:spcBef>
              <a:spcAft>
                <a:spcPts val="0"/>
              </a:spcAft>
              <a:buClr>
                <a:schemeClr val="accent1"/>
              </a:buClr>
              <a:buSzPts val="2400"/>
              <a:buFont typeface="Barlow Light"/>
              <a:buChar char="▪"/>
              <a:defRPr sz="2400" b="0" i="0" u="none" strike="noStrike" cap="none">
                <a:solidFill>
                  <a:schemeClr val="dk1"/>
                </a:solidFill>
                <a:latin typeface="Barlow Light"/>
                <a:ea typeface="Barlow Light"/>
                <a:cs typeface="Barlow Light"/>
                <a:sym typeface="Barlow Light"/>
              </a:defRPr>
            </a:lvl1pPr>
            <a:lvl2pPr marL="914400" marR="0" lvl="1" indent="-381000" algn="l" rtl="0">
              <a:lnSpc>
                <a:spcPct val="115000"/>
              </a:lnSpc>
              <a:spcBef>
                <a:spcPts val="0"/>
              </a:spcBef>
              <a:spcAft>
                <a:spcPts val="0"/>
              </a:spcAft>
              <a:buClr>
                <a:schemeClr val="accent1"/>
              </a:buClr>
              <a:buSzPts val="2400"/>
              <a:buFont typeface="Barlow Light"/>
              <a:buChar char="▫"/>
              <a:defRPr sz="2400" b="0" i="0" u="none" strike="noStrike" cap="none">
                <a:solidFill>
                  <a:schemeClr val="dk1"/>
                </a:solidFill>
                <a:latin typeface="Barlow Light"/>
                <a:ea typeface="Barlow Light"/>
                <a:cs typeface="Barlow Light"/>
                <a:sym typeface="Barlow Light"/>
              </a:defRPr>
            </a:lvl2pPr>
            <a:lvl3pPr marL="1371600" marR="0" lvl="2"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3pPr>
            <a:lvl4pPr marL="1828800" marR="0" lvl="3"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4pPr>
            <a:lvl5pPr marL="2286000" marR="0" lvl="4"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5pPr>
            <a:lvl6pPr marL="2743200" marR="0" lvl="5"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6pPr>
            <a:lvl7pPr marL="3200400" marR="0" lvl="6"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7pPr>
            <a:lvl8pPr marL="3657600" marR="0" lvl="7"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8pPr>
            <a:lvl9pPr marL="4114800" marR="0" lvl="8"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9pPr>
          </a:lstStyle>
          <a:p>
            <a:pPr marL="0" indent="0">
              <a:buFont typeface="Barlow Light"/>
              <a:buNone/>
            </a:pPr>
            <a:r>
              <a:rPr lang="en-US" sz="1100" dirty="0"/>
              <a:t>Battery Compartment</a:t>
            </a:r>
          </a:p>
        </p:txBody>
      </p:sp>
      <p:sp>
        <p:nvSpPr>
          <p:cNvPr id="19" name="Google Shape;558;p19">
            <a:extLst>
              <a:ext uri="{FF2B5EF4-FFF2-40B4-BE49-F238E27FC236}">
                <a16:creationId xmlns:a16="http://schemas.microsoft.com/office/drawing/2014/main" id="{8C3DAF95-F18F-4BCD-A1F8-1CFDF63DF402}"/>
              </a:ext>
            </a:extLst>
          </p:cNvPr>
          <p:cNvSpPr txBox="1">
            <a:spLocks/>
          </p:cNvSpPr>
          <p:nvPr/>
        </p:nvSpPr>
        <p:spPr>
          <a:xfrm>
            <a:off x="7118843" y="2879777"/>
            <a:ext cx="1500552" cy="703556"/>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81000" algn="l" rtl="0">
              <a:lnSpc>
                <a:spcPct val="115000"/>
              </a:lnSpc>
              <a:spcBef>
                <a:spcPts val="600"/>
              </a:spcBef>
              <a:spcAft>
                <a:spcPts val="0"/>
              </a:spcAft>
              <a:buClr>
                <a:schemeClr val="accent1"/>
              </a:buClr>
              <a:buSzPts val="2400"/>
              <a:buFont typeface="Barlow Light"/>
              <a:buChar char="▪"/>
              <a:defRPr sz="2400" b="0" i="0" u="none" strike="noStrike" cap="none">
                <a:solidFill>
                  <a:schemeClr val="dk1"/>
                </a:solidFill>
                <a:latin typeface="Barlow Light"/>
                <a:ea typeface="Barlow Light"/>
                <a:cs typeface="Barlow Light"/>
                <a:sym typeface="Barlow Light"/>
              </a:defRPr>
            </a:lvl1pPr>
            <a:lvl2pPr marL="914400" marR="0" lvl="1" indent="-381000" algn="l" rtl="0">
              <a:lnSpc>
                <a:spcPct val="115000"/>
              </a:lnSpc>
              <a:spcBef>
                <a:spcPts val="0"/>
              </a:spcBef>
              <a:spcAft>
                <a:spcPts val="0"/>
              </a:spcAft>
              <a:buClr>
                <a:schemeClr val="accent1"/>
              </a:buClr>
              <a:buSzPts val="2400"/>
              <a:buFont typeface="Barlow Light"/>
              <a:buChar char="▫"/>
              <a:defRPr sz="2400" b="0" i="0" u="none" strike="noStrike" cap="none">
                <a:solidFill>
                  <a:schemeClr val="dk1"/>
                </a:solidFill>
                <a:latin typeface="Barlow Light"/>
                <a:ea typeface="Barlow Light"/>
                <a:cs typeface="Barlow Light"/>
                <a:sym typeface="Barlow Light"/>
              </a:defRPr>
            </a:lvl2pPr>
            <a:lvl3pPr marL="1371600" marR="0" lvl="2"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3pPr>
            <a:lvl4pPr marL="1828800" marR="0" lvl="3"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4pPr>
            <a:lvl5pPr marL="2286000" marR="0" lvl="4"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5pPr>
            <a:lvl6pPr marL="2743200" marR="0" lvl="5"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6pPr>
            <a:lvl7pPr marL="3200400" marR="0" lvl="6"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7pPr>
            <a:lvl8pPr marL="3657600" marR="0" lvl="7"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8pPr>
            <a:lvl9pPr marL="4114800" marR="0" lvl="8"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9pPr>
          </a:lstStyle>
          <a:p>
            <a:pPr marL="0" indent="0">
              <a:buFont typeface="Barlow Light"/>
              <a:buNone/>
            </a:pPr>
            <a:r>
              <a:rPr lang="en-US" sz="1100" dirty="0"/>
              <a:t>Microcontroller</a:t>
            </a:r>
          </a:p>
        </p:txBody>
      </p:sp>
      <p:sp>
        <p:nvSpPr>
          <p:cNvPr id="20" name="Google Shape;558;p19">
            <a:extLst>
              <a:ext uri="{FF2B5EF4-FFF2-40B4-BE49-F238E27FC236}">
                <a16:creationId xmlns:a16="http://schemas.microsoft.com/office/drawing/2014/main" id="{2AF29C57-E620-481F-A5E5-B08036F04CF7}"/>
              </a:ext>
            </a:extLst>
          </p:cNvPr>
          <p:cNvSpPr txBox="1">
            <a:spLocks/>
          </p:cNvSpPr>
          <p:nvPr/>
        </p:nvSpPr>
        <p:spPr>
          <a:xfrm>
            <a:off x="7118843" y="3913489"/>
            <a:ext cx="1500552" cy="703556"/>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81000" algn="l" rtl="0">
              <a:lnSpc>
                <a:spcPct val="115000"/>
              </a:lnSpc>
              <a:spcBef>
                <a:spcPts val="600"/>
              </a:spcBef>
              <a:spcAft>
                <a:spcPts val="0"/>
              </a:spcAft>
              <a:buClr>
                <a:schemeClr val="accent1"/>
              </a:buClr>
              <a:buSzPts val="2400"/>
              <a:buFont typeface="Barlow Light"/>
              <a:buChar char="▪"/>
              <a:defRPr sz="2400" b="0" i="0" u="none" strike="noStrike" cap="none">
                <a:solidFill>
                  <a:schemeClr val="dk1"/>
                </a:solidFill>
                <a:latin typeface="Barlow Light"/>
                <a:ea typeface="Barlow Light"/>
                <a:cs typeface="Barlow Light"/>
                <a:sym typeface="Barlow Light"/>
              </a:defRPr>
            </a:lvl1pPr>
            <a:lvl2pPr marL="914400" marR="0" lvl="1" indent="-381000" algn="l" rtl="0">
              <a:lnSpc>
                <a:spcPct val="115000"/>
              </a:lnSpc>
              <a:spcBef>
                <a:spcPts val="0"/>
              </a:spcBef>
              <a:spcAft>
                <a:spcPts val="0"/>
              </a:spcAft>
              <a:buClr>
                <a:schemeClr val="accent1"/>
              </a:buClr>
              <a:buSzPts val="2400"/>
              <a:buFont typeface="Barlow Light"/>
              <a:buChar char="▫"/>
              <a:defRPr sz="2400" b="0" i="0" u="none" strike="noStrike" cap="none">
                <a:solidFill>
                  <a:schemeClr val="dk1"/>
                </a:solidFill>
                <a:latin typeface="Barlow Light"/>
                <a:ea typeface="Barlow Light"/>
                <a:cs typeface="Barlow Light"/>
                <a:sym typeface="Barlow Light"/>
              </a:defRPr>
            </a:lvl2pPr>
            <a:lvl3pPr marL="1371600" marR="0" lvl="2"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3pPr>
            <a:lvl4pPr marL="1828800" marR="0" lvl="3"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4pPr>
            <a:lvl5pPr marL="2286000" marR="0" lvl="4"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5pPr>
            <a:lvl6pPr marL="2743200" marR="0" lvl="5"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6pPr>
            <a:lvl7pPr marL="3200400" marR="0" lvl="6"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7pPr>
            <a:lvl8pPr marL="3657600" marR="0" lvl="7"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8pPr>
            <a:lvl9pPr marL="4114800" marR="0" lvl="8"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9pPr>
          </a:lstStyle>
          <a:p>
            <a:pPr marL="0" indent="0">
              <a:buFont typeface="Barlow Light"/>
              <a:buNone/>
            </a:pPr>
            <a:r>
              <a:rPr lang="en-US" sz="1100" dirty="0"/>
              <a:t>Connector Pins</a:t>
            </a:r>
          </a:p>
        </p:txBody>
      </p:sp>
    </p:spTree>
    <p:extLst>
      <p:ext uri="{BB962C8B-B14F-4D97-AF65-F5344CB8AC3E}">
        <p14:creationId xmlns:p14="http://schemas.microsoft.com/office/powerpoint/2010/main" val="2035485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par>
                          <p:cTn id="8" fill="hold">
                            <p:stCondLst>
                              <p:cond delay="1000"/>
                            </p:stCondLst>
                            <p:childTnLst>
                              <p:par>
                                <p:cTn id="9" presetID="16" presetClass="entr" presetSubtype="37"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barn(outVertical)">
                                      <p:cBhvr>
                                        <p:cTn id="11" dur="1000"/>
                                        <p:tgtEl>
                                          <p:spTgt spid="9"/>
                                        </p:tgtEl>
                                      </p:cBhvr>
                                    </p:animEffect>
                                  </p:childTnLst>
                                </p:cTn>
                              </p:par>
                            </p:childTnLst>
                          </p:cTn>
                        </p:par>
                        <p:par>
                          <p:cTn id="12" fill="hold">
                            <p:stCondLst>
                              <p:cond delay="2000"/>
                            </p:stCondLst>
                            <p:childTnLst>
                              <p:par>
                                <p:cTn id="13" presetID="10" presetClass="entr" presetSubtype="0" fill="hold" grpId="0" nodeType="after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1000"/>
                                        <p:tgtEl>
                                          <p:spTgt spid="17"/>
                                        </p:tgtEl>
                                      </p:cBhvr>
                                    </p:animEffect>
                                  </p:childTnLst>
                                </p:cTn>
                              </p:par>
                            </p:childTnLst>
                          </p:cTn>
                        </p:par>
                        <p:par>
                          <p:cTn id="16" fill="hold">
                            <p:stCondLst>
                              <p:cond delay="3000"/>
                            </p:stCondLst>
                            <p:childTnLst>
                              <p:par>
                                <p:cTn id="17" presetID="22" presetClass="entr" presetSubtype="8" fill="hold"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wipe(left)">
                                      <p:cBhvr>
                                        <p:cTn id="19" dur="1000"/>
                                        <p:tgtEl>
                                          <p:spTgt spid="6"/>
                                        </p:tgtEl>
                                      </p:cBhvr>
                                    </p:animEffect>
                                  </p:childTnLst>
                                </p:cTn>
                              </p:par>
                            </p:childTnLst>
                          </p:cTn>
                        </p:par>
                        <p:par>
                          <p:cTn id="20" fill="hold">
                            <p:stCondLst>
                              <p:cond delay="4000"/>
                            </p:stCondLst>
                            <p:childTnLst>
                              <p:par>
                                <p:cTn id="21" presetID="10" presetClass="entr" presetSubtype="0" fill="hold" grpId="0" nodeType="after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fade">
                                      <p:cBhvr>
                                        <p:cTn id="23" dur="1000"/>
                                        <p:tgtEl>
                                          <p:spTgt spid="19"/>
                                        </p:tgtEl>
                                      </p:cBhvr>
                                    </p:animEffect>
                                  </p:childTnLst>
                                </p:cTn>
                              </p:par>
                            </p:childTnLst>
                          </p:cTn>
                        </p:par>
                        <p:par>
                          <p:cTn id="24" fill="hold">
                            <p:stCondLst>
                              <p:cond delay="5000"/>
                            </p:stCondLst>
                            <p:childTnLst>
                              <p:par>
                                <p:cTn id="25" presetID="22" presetClass="entr" presetSubtype="8" fill="hold" nodeType="after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wipe(left)">
                                      <p:cBhvr>
                                        <p:cTn id="27" dur="1000"/>
                                        <p:tgtEl>
                                          <p:spTgt spid="14"/>
                                        </p:tgtEl>
                                      </p:cBhvr>
                                    </p:animEffect>
                                  </p:childTnLst>
                                </p:cTn>
                              </p:par>
                            </p:childTnLst>
                          </p:cTn>
                        </p:par>
                        <p:par>
                          <p:cTn id="28" fill="hold">
                            <p:stCondLst>
                              <p:cond delay="6000"/>
                            </p:stCondLst>
                            <p:childTnLst>
                              <p:par>
                                <p:cTn id="29" presetID="10" presetClass="entr" presetSubtype="0" fill="hold" grpId="0" nodeType="after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fade">
                                      <p:cBhvr>
                                        <p:cTn id="31" dur="1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9" grpId="0"/>
      <p:bldP spid="2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26"/>
        <p:cNvGrpSpPr/>
        <p:nvPr/>
      </p:nvGrpSpPr>
      <p:grpSpPr>
        <a:xfrm>
          <a:off x="0" y="0"/>
          <a:ext cx="0" cy="0"/>
          <a:chOff x="0" y="0"/>
          <a:chExt cx="0" cy="0"/>
        </a:xfrm>
      </p:grpSpPr>
      <p:sp>
        <p:nvSpPr>
          <p:cNvPr id="627" name="Google Shape;627;p25"/>
          <p:cNvSpPr txBox="1">
            <a:spLocks noGrp="1"/>
          </p:cNvSpPr>
          <p:nvPr>
            <p:ph type="title"/>
          </p:nvPr>
        </p:nvSpPr>
        <p:spPr>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Advantages</a:t>
            </a:r>
            <a:endParaRPr dirty="0"/>
          </a:p>
        </p:txBody>
      </p:sp>
      <p:sp>
        <p:nvSpPr>
          <p:cNvPr id="629" name="Google Shape;629;p25"/>
          <p:cNvSpPr txBox="1">
            <a:spLocks noGrp="1"/>
          </p:cNvSpPr>
          <p:nvPr>
            <p:ph type="sldNum" idx="12"/>
          </p:nvPr>
        </p:nvSpPr>
        <p:spPr>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14</a:t>
            </a:fld>
            <a:endParaRPr/>
          </a:p>
        </p:txBody>
      </p:sp>
      <p:sp>
        <p:nvSpPr>
          <p:cNvPr id="5" name="Google Shape;558;p19">
            <a:extLst>
              <a:ext uri="{FF2B5EF4-FFF2-40B4-BE49-F238E27FC236}">
                <a16:creationId xmlns:a16="http://schemas.microsoft.com/office/drawing/2014/main" id="{7E3AF776-DBD8-468A-826D-AEC62BECF2D3}"/>
              </a:ext>
            </a:extLst>
          </p:cNvPr>
          <p:cNvSpPr txBox="1">
            <a:spLocks/>
          </p:cNvSpPr>
          <p:nvPr/>
        </p:nvSpPr>
        <p:spPr>
          <a:xfrm>
            <a:off x="1636643" y="1899525"/>
            <a:ext cx="2858900" cy="2400804"/>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81000" algn="l" rtl="0">
              <a:lnSpc>
                <a:spcPct val="115000"/>
              </a:lnSpc>
              <a:spcBef>
                <a:spcPts val="600"/>
              </a:spcBef>
              <a:spcAft>
                <a:spcPts val="0"/>
              </a:spcAft>
              <a:buClr>
                <a:schemeClr val="accent1"/>
              </a:buClr>
              <a:buSzPts val="2400"/>
              <a:buFont typeface="Barlow Light"/>
              <a:buChar char="▪"/>
              <a:defRPr sz="2400" b="0" i="0" u="none" strike="noStrike" cap="none">
                <a:solidFill>
                  <a:schemeClr val="dk1"/>
                </a:solidFill>
                <a:latin typeface="Barlow Light"/>
                <a:ea typeface="Barlow Light"/>
                <a:cs typeface="Barlow Light"/>
                <a:sym typeface="Barlow Light"/>
              </a:defRPr>
            </a:lvl1pPr>
            <a:lvl2pPr marL="914400" marR="0" lvl="1" indent="-381000" algn="l" rtl="0">
              <a:lnSpc>
                <a:spcPct val="115000"/>
              </a:lnSpc>
              <a:spcBef>
                <a:spcPts val="0"/>
              </a:spcBef>
              <a:spcAft>
                <a:spcPts val="0"/>
              </a:spcAft>
              <a:buClr>
                <a:schemeClr val="accent1"/>
              </a:buClr>
              <a:buSzPts val="2400"/>
              <a:buFont typeface="Barlow Light"/>
              <a:buChar char="▫"/>
              <a:defRPr sz="2400" b="0" i="0" u="none" strike="noStrike" cap="none">
                <a:solidFill>
                  <a:schemeClr val="dk1"/>
                </a:solidFill>
                <a:latin typeface="Barlow Light"/>
                <a:ea typeface="Barlow Light"/>
                <a:cs typeface="Barlow Light"/>
                <a:sym typeface="Barlow Light"/>
              </a:defRPr>
            </a:lvl2pPr>
            <a:lvl3pPr marL="1371600" marR="0" lvl="2"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3pPr>
            <a:lvl4pPr marL="1828800" marR="0" lvl="3"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4pPr>
            <a:lvl5pPr marL="2286000" marR="0" lvl="4"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5pPr>
            <a:lvl6pPr marL="2743200" marR="0" lvl="5"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6pPr>
            <a:lvl7pPr marL="3200400" marR="0" lvl="6"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7pPr>
            <a:lvl8pPr marL="3657600" marR="0" lvl="7"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8pPr>
            <a:lvl9pPr marL="4114800" marR="0" lvl="8"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9pPr>
          </a:lstStyle>
          <a:p>
            <a:pPr marL="342900" indent="-342900"/>
            <a:r>
              <a:rPr lang="en-US" sz="1600" dirty="0"/>
              <a:t>Easy to use</a:t>
            </a:r>
          </a:p>
          <a:p>
            <a:pPr marL="342900" indent="-342900"/>
            <a:r>
              <a:rPr lang="en-US" sz="1600" dirty="0"/>
              <a:t>Less Power Consumption</a:t>
            </a:r>
          </a:p>
          <a:p>
            <a:pPr marL="342900" indent="-342900"/>
            <a:r>
              <a:rPr lang="en-US" sz="1600" dirty="0"/>
              <a:t>Affordable prize</a:t>
            </a:r>
          </a:p>
          <a:p>
            <a:pPr marL="342900" indent="-342900"/>
            <a:r>
              <a:rPr lang="en-US" sz="1600" dirty="0"/>
              <a:t>Portable</a:t>
            </a:r>
          </a:p>
          <a:p>
            <a:pPr marL="342900" indent="-342900"/>
            <a:r>
              <a:rPr lang="en-US" sz="1600" dirty="0"/>
              <a:t>Updated Data Set’s</a:t>
            </a:r>
          </a:p>
          <a:p>
            <a:pPr marL="342900" indent="-342900"/>
            <a:r>
              <a:rPr lang="en-US" sz="1600" dirty="0"/>
              <a:t>Security of data</a:t>
            </a:r>
          </a:p>
          <a:p>
            <a:pPr marL="342900" indent="-342900"/>
            <a:endParaRPr lang="en-US" sz="1600" dirty="0"/>
          </a:p>
        </p:txBody>
      </p:sp>
      <p:sp>
        <p:nvSpPr>
          <p:cNvPr id="8" name="Google Shape;558;p19">
            <a:extLst>
              <a:ext uri="{FF2B5EF4-FFF2-40B4-BE49-F238E27FC236}">
                <a16:creationId xmlns:a16="http://schemas.microsoft.com/office/drawing/2014/main" id="{77FB4DA9-DF3A-4950-94A0-ED84AFD22595}"/>
              </a:ext>
            </a:extLst>
          </p:cNvPr>
          <p:cNvSpPr txBox="1">
            <a:spLocks/>
          </p:cNvSpPr>
          <p:nvPr/>
        </p:nvSpPr>
        <p:spPr>
          <a:xfrm>
            <a:off x="4648458" y="1899525"/>
            <a:ext cx="3634151" cy="227491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81000" algn="l" rtl="0">
              <a:lnSpc>
                <a:spcPct val="115000"/>
              </a:lnSpc>
              <a:spcBef>
                <a:spcPts val="600"/>
              </a:spcBef>
              <a:spcAft>
                <a:spcPts val="0"/>
              </a:spcAft>
              <a:buClr>
                <a:schemeClr val="accent1"/>
              </a:buClr>
              <a:buSzPts val="2400"/>
              <a:buFont typeface="Barlow Light"/>
              <a:buChar char="▪"/>
              <a:defRPr sz="2400" b="0" i="0" u="none" strike="noStrike" cap="none">
                <a:solidFill>
                  <a:schemeClr val="dk1"/>
                </a:solidFill>
                <a:latin typeface="Barlow Light"/>
                <a:ea typeface="Barlow Light"/>
                <a:cs typeface="Barlow Light"/>
                <a:sym typeface="Barlow Light"/>
              </a:defRPr>
            </a:lvl1pPr>
            <a:lvl2pPr marL="914400" marR="0" lvl="1" indent="-381000" algn="l" rtl="0">
              <a:lnSpc>
                <a:spcPct val="115000"/>
              </a:lnSpc>
              <a:spcBef>
                <a:spcPts val="0"/>
              </a:spcBef>
              <a:spcAft>
                <a:spcPts val="0"/>
              </a:spcAft>
              <a:buClr>
                <a:schemeClr val="accent1"/>
              </a:buClr>
              <a:buSzPts val="2400"/>
              <a:buFont typeface="Barlow Light"/>
              <a:buChar char="▫"/>
              <a:defRPr sz="2400" b="0" i="0" u="none" strike="noStrike" cap="none">
                <a:solidFill>
                  <a:schemeClr val="dk1"/>
                </a:solidFill>
                <a:latin typeface="Barlow Light"/>
                <a:ea typeface="Barlow Light"/>
                <a:cs typeface="Barlow Light"/>
                <a:sym typeface="Barlow Light"/>
              </a:defRPr>
            </a:lvl2pPr>
            <a:lvl3pPr marL="1371600" marR="0" lvl="2"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3pPr>
            <a:lvl4pPr marL="1828800" marR="0" lvl="3"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4pPr>
            <a:lvl5pPr marL="2286000" marR="0" lvl="4"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5pPr>
            <a:lvl6pPr marL="2743200" marR="0" lvl="5"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6pPr>
            <a:lvl7pPr marL="3200400" marR="0" lvl="6"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7pPr>
            <a:lvl8pPr marL="3657600" marR="0" lvl="7"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8pPr>
            <a:lvl9pPr marL="4114800" marR="0" lvl="8"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9pPr>
          </a:lstStyle>
          <a:p>
            <a:pPr marL="342900" indent="-342900"/>
            <a:r>
              <a:rPr lang="en-US" sz="1600" dirty="0"/>
              <a:t>Local and Cloud storage Facility</a:t>
            </a:r>
          </a:p>
          <a:p>
            <a:pPr marL="342900" indent="-342900"/>
            <a:r>
              <a:rPr lang="en-US" sz="1600" dirty="0"/>
              <a:t>Data driven graphs</a:t>
            </a:r>
          </a:p>
          <a:p>
            <a:pPr marL="342900" indent="-342900"/>
            <a:r>
              <a:rPr lang="en-US" sz="1600" dirty="0"/>
              <a:t>Long Life</a:t>
            </a:r>
          </a:p>
          <a:p>
            <a:pPr marL="342900" indent="-342900"/>
            <a:r>
              <a:rPr lang="en-US" sz="1600" dirty="0"/>
              <a:t>Water and Mud resistant</a:t>
            </a:r>
          </a:p>
          <a:p>
            <a:pPr marL="342900" indent="-342900"/>
            <a:r>
              <a:rPr lang="en-US" sz="1600" dirty="0"/>
              <a:t>Most of the functions works at offline</a:t>
            </a:r>
          </a:p>
        </p:txBody>
      </p:sp>
    </p:spTree>
    <p:extLst>
      <p:ext uri="{BB962C8B-B14F-4D97-AF65-F5344CB8AC3E}">
        <p14:creationId xmlns:p14="http://schemas.microsoft.com/office/powerpoint/2010/main" val="14051892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655"/>
        <p:cNvGrpSpPr/>
        <p:nvPr/>
      </p:nvGrpSpPr>
      <p:grpSpPr>
        <a:xfrm>
          <a:off x="0" y="0"/>
          <a:ext cx="0" cy="0"/>
          <a:chOff x="0" y="0"/>
          <a:chExt cx="0" cy="0"/>
        </a:xfrm>
      </p:grpSpPr>
      <p:sp>
        <p:nvSpPr>
          <p:cNvPr id="662" name="Google Shape;662;p28"/>
          <p:cNvSpPr txBox="1">
            <a:spLocks noGrp="1"/>
          </p:cNvSpPr>
          <p:nvPr>
            <p:ph type="sldNum" idx="12"/>
          </p:nvPr>
        </p:nvSpPr>
        <p:spPr>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solidFill>
                  <a:schemeClr val="dk1"/>
                </a:solidFill>
              </a:rPr>
              <a:t>15</a:t>
            </a:fld>
            <a:endParaRPr>
              <a:solidFill>
                <a:schemeClr val="dk1"/>
              </a:solidFill>
            </a:endParaRPr>
          </a:p>
        </p:txBody>
      </p:sp>
      <p:sp>
        <p:nvSpPr>
          <p:cNvPr id="658" name="Google Shape;658;p28"/>
          <p:cNvSpPr txBox="1">
            <a:spLocks noGrp="1"/>
          </p:cNvSpPr>
          <p:nvPr>
            <p:ph type="ctrTitle" idx="4294967295"/>
          </p:nvPr>
        </p:nvSpPr>
        <p:spPr>
          <a:xfrm>
            <a:off x="1960563" y="1506538"/>
            <a:ext cx="4069045" cy="1573212"/>
          </a:xfrm>
          <a:prstGeom prst="rect">
            <a:avLst/>
          </a:prstGeom>
        </p:spPr>
        <p:txBody>
          <a:bodyPr spcFirstLastPara="1" wrap="square" lIns="0" tIns="0" rIns="0" bIns="0" anchor="t" anchorCtr="0">
            <a:noAutofit/>
          </a:bodyPr>
          <a:lstStyle/>
          <a:p>
            <a:pPr lvl="0" algn="l" rtl="0">
              <a:spcBef>
                <a:spcPts val="0"/>
              </a:spcBef>
              <a:spcAft>
                <a:spcPts val="0"/>
              </a:spcAft>
            </a:pPr>
            <a:r>
              <a:rPr lang="en" sz="1800" dirty="0">
                <a:solidFill>
                  <a:schemeClr val="tx1"/>
                </a:solidFill>
              </a:rPr>
              <a:t>Conductivity Sensor 	- 250 INR</a:t>
            </a:r>
            <a:br>
              <a:rPr lang="en" sz="1800" dirty="0">
                <a:solidFill>
                  <a:schemeClr val="tx1"/>
                </a:solidFill>
              </a:rPr>
            </a:br>
            <a:r>
              <a:rPr lang="en" sz="1800" dirty="0">
                <a:solidFill>
                  <a:schemeClr val="tx1"/>
                </a:solidFill>
              </a:rPr>
              <a:t>Microcontroller 		- 350 INR</a:t>
            </a:r>
            <a:br>
              <a:rPr lang="en" sz="1800" dirty="0">
                <a:solidFill>
                  <a:schemeClr val="tx1"/>
                </a:solidFill>
              </a:rPr>
            </a:br>
            <a:r>
              <a:rPr lang="en" sz="1800" dirty="0">
                <a:solidFill>
                  <a:schemeClr val="tx1"/>
                </a:solidFill>
              </a:rPr>
              <a:t>Humidity Sensor		- 150 INR</a:t>
            </a:r>
            <a:br>
              <a:rPr lang="en" sz="1800" dirty="0">
                <a:solidFill>
                  <a:schemeClr val="tx1"/>
                </a:solidFill>
              </a:rPr>
            </a:br>
            <a:r>
              <a:rPr lang="en" sz="1800" dirty="0">
                <a:solidFill>
                  <a:schemeClr val="tx1"/>
                </a:solidFill>
              </a:rPr>
              <a:t>PH sensor 		- 1999 INR</a:t>
            </a:r>
            <a:br>
              <a:rPr lang="en" sz="1800" dirty="0">
                <a:solidFill>
                  <a:schemeClr val="tx1"/>
                </a:solidFill>
              </a:rPr>
            </a:br>
            <a:r>
              <a:rPr lang="en" sz="1800" dirty="0">
                <a:solidFill>
                  <a:schemeClr val="tx1"/>
                </a:solidFill>
              </a:rPr>
              <a:t>Temperature Sensor 	- 150 INR</a:t>
            </a:r>
            <a:br>
              <a:rPr lang="en" sz="1800" dirty="0">
                <a:solidFill>
                  <a:schemeClr val="tx1"/>
                </a:solidFill>
              </a:rPr>
            </a:br>
            <a:r>
              <a:rPr lang="en" sz="1800" dirty="0">
                <a:solidFill>
                  <a:schemeClr val="tx1"/>
                </a:solidFill>
              </a:rPr>
              <a:t>Soil Moiture Sensor 	- 100 INR</a:t>
            </a:r>
            <a:br>
              <a:rPr lang="en" sz="1800" dirty="0">
                <a:solidFill>
                  <a:schemeClr val="tx1"/>
                </a:solidFill>
              </a:rPr>
            </a:br>
            <a:br>
              <a:rPr lang="en" sz="1800" dirty="0">
                <a:solidFill>
                  <a:schemeClr val="tx1"/>
                </a:solidFill>
              </a:rPr>
            </a:br>
            <a:endParaRPr sz="1800" dirty="0">
              <a:solidFill>
                <a:schemeClr val="tx1"/>
              </a:solidFill>
            </a:endParaRPr>
          </a:p>
        </p:txBody>
      </p:sp>
      <p:sp>
        <p:nvSpPr>
          <p:cNvPr id="659" name="Google Shape;659;p28"/>
          <p:cNvSpPr txBox="1">
            <a:spLocks noGrp="1"/>
          </p:cNvSpPr>
          <p:nvPr>
            <p:ph type="subTitle" idx="4294967295"/>
          </p:nvPr>
        </p:nvSpPr>
        <p:spPr>
          <a:xfrm>
            <a:off x="980400" y="982663"/>
            <a:ext cx="6201450" cy="46355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sz="2400" dirty="0">
                <a:solidFill>
                  <a:schemeClr val="bg1"/>
                </a:solidFill>
              </a:rPr>
              <a:t>Hardware				- 2849 INR</a:t>
            </a:r>
            <a:endParaRPr sz="2400" dirty="0">
              <a:solidFill>
                <a:schemeClr val="bg1"/>
              </a:solidFill>
            </a:endParaRPr>
          </a:p>
        </p:txBody>
      </p:sp>
      <p:sp>
        <p:nvSpPr>
          <p:cNvPr id="9" name="Google Shape;659;p28">
            <a:extLst>
              <a:ext uri="{FF2B5EF4-FFF2-40B4-BE49-F238E27FC236}">
                <a16:creationId xmlns:a16="http://schemas.microsoft.com/office/drawing/2014/main" id="{8BEC7C09-3BE0-4E10-BF86-8935EC45ECF9}"/>
              </a:ext>
            </a:extLst>
          </p:cNvPr>
          <p:cNvSpPr txBox="1">
            <a:spLocks/>
          </p:cNvSpPr>
          <p:nvPr/>
        </p:nvSpPr>
        <p:spPr>
          <a:xfrm>
            <a:off x="980400" y="3064447"/>
            <a:ext cx="7759409" cy="4632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81000" algn="l" rtl="0">
              <a:lnSpc>
                <a:spcPct val="115000"/>
              </a:lnSpc>
              <a:spcBef>
                <a:spcPts val="600"/>
              </a:spcBef>
              <a:spcAft>
                <a:spcPts val="0"/>
              </a:spcAft>
              <a:buClr>
                <a:schemeClr val="accent1"/>
              </a:buClr>
              <a:buSzPts val="2400"/>
              <a:buFont typeface="Barlow Light"/>
              <a:buChar char="▪"/>
              <a:defRPr sz="2400" b="0" i="0" u="none" strike="noStrike" cap="none">
                <a:solidFill>
                  <a:schemeClr val="dk1"/>
                </a:solidFill>
                <a:latin typeface="Barlow Light"/>
                <a:ea typeface="Barlow Light"/>
                <a:cs typeface="Barlow Light"/>
                <a:sym typeface="Barlow Light"/>
              </a:defRPr>
            </a:lvl1pPr>
            <a:lvl2pPr marL="914400" marR="0" lvl="1" indent="-381000" algn="l" rtl="0">
              <a:lnSpc>
                <a:spcPct val="115000"/>
              </a:lnSpc>
              <a:spcBef>
                <a:spcPts val="0"/>
              </a:spcBef>
              <a:spcAft>
                <a:spcPts val="0"/>
              </a:spcAft>
              <a:buClr>
                <a:schemeClr val="accent1"/>
              </a:buClr>
              <a:buSzPts val="2400"/>
              <a:buFont typeface="Barlow Light"/>
              <a:buChar char="▫"/>
              <a:defRPr sz="2400" b="0" i="0" u="none" strike="noStrike" cap="none">
                <a:solidFill>
                  <a:schemeClr val="dk1"/>
                </a:solidFill>
                <a:latin typeface="Barlow Light"/>
                <a:ea typeface="Barlow Light"/>
                <a:cs typeface="Barlow Light"/>
                <a:sym typeface="Barlow Light"/>
              </a:defRPr>
            </a:lvl2pPr>
            <a:lvl3pPr marL="1371600" marR="0" lvl="2"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3pPr>
            <a:lvl4pPr marL="1828800" marR="0" lvl="3"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4pPr>
            <a:lvl5pPr marL="2286000" marR="0" lvl="4"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5pPr>
            <a:lvl6pPr marL="2743200" marR="0" lvl="5"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6pPr>
            <a:lvl7pPr marL="3200400" marR="0" lvl="6"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7pPr>
            <a:lvl8pPr marL="3657600" marR="0" lvl="7"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8pPr>
            <a:lvl9pPr marL="4114800" marR="0" lvl="8"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9pPr>
          </a:lstStyle>
          <a:p>
            <a:pPr marL="0" indent="0">
              <a:buFont typeface="Barlow Light"/>
              <a:buNone/>
            </a:pPr>
            <a:r>
              <a:rPr lang="en-US" dirty="0">
                <a:solidFill>
                  <a:schemeClr val="bg1"/>
                </a:solidFill>
              </a:rPr>
              <a:t>S</a:t>
            </a:r>
            <a:r>
              <a:rPr lang="en-IN" dirty="0" err="1">
                <a:solidFill>
                  <a:schemeClr val="bg1"/>
                </a:solidFill>
              </a:rPr>
              <a:t>oftware</a:t>
            </a:r>
            <a:r>
              <a:rPr lang="en-IN" dirty="0">
                <a:solidFill>
                  <a:schemeClr val="bg1"/>
                </a:solidFill>
              </a:rPr>
              <a:t> Development Cost 	- 1,00,000 INR </a:t>
            </a:r>
          </a:p>
          <a:p>
            <a:pPr marL="0" indent="0">
              <a:buFont typeface="Barlow Light"/>
              <a:buNone/>
            </a:pPr>
            <a:r>
              <a:rPr lang="en-IN" dirty="0">
                <a:solidFill>
                  <a:schemeClr val="bg1"/>
                </a:solidFill>
              </a:rPr>
              <a:t> </a:t>
            </a:r>
          </a:p>
        </p:txBody>
      </p:sp>
      <p:sp>
        <p:nvSpPr>
          <p:cNvPr id="10" name="Google Shape;659;p28">
            <a:extLst>
              <a:ext uri="{FF2B5EF4-FFF2-40B4-BE49-F238E27FC236}">
                <a16:creationId xmlns:a16="http://schemas.microsoft.com/office/drawing/2014/main" id="{29E38A14-C289-497D-BCEA-C4A523AD6F9F}"/>
              </a:ext>
            </a:extLst>
          </p:cNvPr>
          <p:cNvSpPr txBox="1">
            <a:spLocks/>
          </p:cNvSpPr>
          <p:nvPr/>
        </p:nvSpPr>
        <p:spPr>
          <a:xfrm>
            <a:off x="980400" y="3646351"/>
            <a:ext cx="8064209" cy="606041"/>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81000" algn="l" rtl="0">
              <a:lnSpc>
                <a:spcPct val="115000"/>
              </a:lnSpc>
              <a:spcBef>
                <a:spcPts val="600"/>
              </a:spcBef>
              <a:spcAft>
                <a:spcPts val="0"/>
              </a:spcAft>
              <a:buClr>
                <a:schemeClr val="accent1"/>
              </a:buClr>
              <a:buSzPts val="2400"/>
              <a:buFont typeface="Barlow Light"/>
              <a:buChar char="▪"/>
              <a:defRPr sz="2400" b="0" i="0" u="none" strike="noStrike" cap="none">
                <a:solidFill>
                  <a:schemeClr val="dk1"/>
                </a:solidFill>
                <a:latin typeface="Barlow Light"/>
                <a:ea typeface="Barlow Light"/>
                <a:cs typeface="Barlow Light"/>
                <a:sym typeface="Barlow Light"/>
              </a:defRPr>
            </a:lvl1pPr>
            <a:lvl2pPr marL="914400" marR="0" lvl="1" indent="-381000" algn="l" rtl="0">
              <a:lnSpc>
                <a:spcPct val="115000"/>
              </a:lnSpc>
              <a:spcBef>
                <a:spcPts val="0"/>
              </a:spcBef>
              <a:spcAft>
                <a:spcPts val="0"/>
              </a:spcAft>
              <a:buClr>
                <a:schemeClr val="accent1"/>
              </a:buClr>
              <a:buSzPts val="2400"/>
              <a:buFont typeface="Barlow Light"/>
              <a:buChar char="▫"/>
              <a:defRPr sz="2400" b="0" i="0" u="none" strike="noStrike" cap="none">
                <a:solidFill>
                  <a:schemeClr val="dk1"/>
                </a:solidFill>
                <a:latin typeface="Barlow Light"/>
                <a:ea typeface="Barlow Light"/>
                <a:cs typeface="Barlow Light"/>
                <a:sym typeface="Barlow Light"/>
              </a:defRPr>
            </a:lvl2pPr>
            <a:lvl3pPr marL="1371600" marR="0" lvl="2"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3pPr>
            <a:lvl4pPr marL="1828800" marR="0" lvl="3"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4pPr>
            <a:lvl5pPr marL="2286000" marR="0" lvl="4"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5pPr>
            <a:lvl6pPr marL="2743200" marR="0" lvl="5"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6pPr>
            <a:lvl7pPr marL="3200400" marR="0" lvl="6"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7pPr>
            <a:lvl8pPr marL="3657600" marR="0" lvl="7"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8pPr>
            <a:lvl9pPr marL="4114800" marR="0" lvl="8"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9pPr>
          </a:lstStyle>
          <a:p>
            <a:pPr marL="0" indent="0">
              <a:buFont typeface="Barlow Light"/>
              <a:buNone/>
            </a:pPr>
            <a:r>
              <a:rPr lang="en-US" dirty="0">
                <a:solidFill>
                  <a:schemeClr val="bg1"/>
                </a:solidFill>
              </a:rPr>
              <a:t>Cloud Hosting </a:t>
            </a:r>
            <a:r>
              <a:rPr lang="en-IN" dirty="0">
                <a:solidFill>
                  <a:schemeClr val="bg1"/>
                </a:solidFill>
              </a:rPr>
              <a:t>Cost 			- From 5000+ INR/year</a:t>
            </a:r>
          </a:p>
        </p:txBody>
      </p:sp>
      <p:sp>
        <p:nvSpPr>
          <p:cNvPr id="11" name="Google Shape;659;p28">
            <a:extLst>
              <a:ext uri="{FF2B5EF4-FFF2-40B4-BE49-F238E27FC236}">
                <a16:creationId xmlns:a16="http://schemas.microsoft.com/office/drawing/2014/main" id="{913337CD-FD53-4CB6-9DA5-12B6492C500B}"/>
              </a:ext>
            </a:extLst>
          </p:cNvPr>
          <p:cNvSpPr txBox="1">
            <a:spLocks/>
          </p:cNvSpPr>
          <p:nvPr/>
        </p:nvSpPr>
        <p:spPr>
          <a:xfrm>
            <a:off x="5745771" y="4044649"/>
            <a:ext cx="2994038" cy="606041"/>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81000" algn="l" rtl="0">
              <a:lnSpc>
                <a:spcPct val="115000"/>
              </a:lnSpc>
              <a:spcBef>
                <a:spcPts val="600"/>
              </a:spcBef>
              <a:spcAft>
                <a:spcPts val="0"/>
              </a:spcAft>
              <a:buClr>
                <a:schemeClr val="accent1"/>
              </a:buClr>
              <a:buSzPts val="2400"/>
              <a:buFont typeface="Barlow Light"/>
              <a:buChar char="▪"/>
              <a:defRPr sz="2400" b="0" i="0" u="none" strike="noStrike" cap="none">
                <a:solidFill>
                  <a:schemeClr val="dk1"/>
                </a:solidFill>
                <a:latin typeface="Barlow Light"/>
                <a:ea typeface="Barlow Light"/>
                <a:cs typeface="Barlow Light"/>
                <a:sym typeface="Barlow Light"/>
              </a:defRPr>
            </a:lvl1pPr>
            <a:lvl2pPr marL="914400" marR="0" lvl="1" indent="-381000" algn="l" rtl="0">
              <a:lnSpc>
                <a:spcPct val="115000"/>
              </a:lnSpc>
              <a:spcBef>
                <a:spcPts val="0"/>
              </a:spcBef>
              <a:spcAft>
                <a:spcPts val="0"/>
              </a:spcAft>
              <a:buClr>
                <a:schemeClr val="accent1"/>
              </a:buClr>
              <a:buSzPts val="2400"/>
              <a:buFont typeface="Barlow Light"/>
              <a:buChar char="▫"/>
              <a:defRPr sz="2400" b="0" i="0" u="none" strike="noStrike" cap="none">
                <a:solidFill>
                  <a:schemeClr val="dk1"/>
                </a:solidFill>
                <a:latin typeface="Barlow Light"/>
                <a:ea typeface="Barlow Light"/>
                <a:cs typeface="Barlow Light"/>
                <a:sym typeface="Barlow Light"/>
              </a:defRPr>
            </a:lvl2pPr>
            <a:lvl3pPr marL="1371600" marR="0" lvl="2"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3pPr>
            <a:lvl4pPr marL="1828800" marR="0" lvl="3"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4pPr>
            <a:lvl5pPr marL="2286000" marR="0" lvl="4"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5pPr>
            <a:lvl6pPr marL="2743200" marR="0" lvl="5"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6pPr>
            <a:lvl7pPr marL="3200400" marR="0" lvl="6"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7pPr>
            <a:lvl8pPr marL="3657600" marR="0" lvl="7"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8pPr>
            <a:lvl9pPr marL="4114800" marR="0" lvl="8"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9pPr>
          </a:lstStyle>
          <a:p>
            <a:pPr marL="0" indent="0">
              <a:spcBef>
                <a:spcPts val="400"/>
              </a:spcBef>
              <a:buFont typeface="Barlow Light"/>
              <a:buNone/>
            </a:pPr>
            <a:r>
              <a:rPr lang="en-IN" sz="1900" dirty="0">
                <a:solidFill>
                  <a:schemeClr val="bg1"/>
                </a:solidFill>
              </a:rPr>
              <a:t>(Depends upon the users) </a:t>
            </a:r>
          </a:p>
        </p:txBody>
      </p:sp>
      <p:sp>
        <p:nvSpPr>
          <p:cNvPr id="3" name="TextBox 2">
            <a:extLst>
              <a:ext uri="{FF2B5EF4-FFF2-40B4-BE49-F238E27FC236}">
                <a16:creationId xmlns:a16="http://schemas.microsoft.com/office/drawing/2014/main" id="{E59C0F9E-F7FD-4452-AB68-71B5A2426A3B}"/>
              </a:ext>
            </a:extLst>
          </p:cNvPr>
          <p:cNvSpPr txBox="1"/>
          <p:nvPr/>
        </p:nvSpPr>
        <p:spPr>
          <a:xfrm>
            <a:off x="3690599" y="418986"/>
            <a:ext cx="2339009" cy="384721"/>
          </a:xfrm>
          <a:prstGeom prst="rect">
            <a:avLst/>
          </a:prstGeom>
          <a:solidFill>
            <a:schemeClr val="tx1"/>
          </a:solidFill>
        </p:spPr>
        <p:txBody>
          <a:bodyPr wrap="square" rtlCol="0">
            <a:spAutoFit/>
          </a:bodyPr>
          <a:lstStyle/>
          <a:p>
            <a:pPr algn="ctr"/>
            <a:r>
              <a:rPr lang="en-US" sz="1900" dirty="0">
                <a:solidFill>
                  <a:schemeClr val="bg1"/>
                </a:solidFill>
              </a:rPr>
              <a:t>Development Cost</a:t>
            </a:r>
            <a:endParaRPr lang="en-IN" sz="1900" dirty="0">
              <a:solidFill>
                <a:schemeClr val="bg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59">
                                            <p:txEl>
                                              <p:pRg st="0" end="0"/>
                                            </p:txEl>
                                          </p:spTgt>
                                        </p:tgtEl>
                                        <p:attrNameLst>
                                          <p:attrName>style.visibility</p:attrName>
                                        </p:attrNameLst>
                                      </p:cBhvr>
                                      <p:to>
                                        <p:strVal val="visible"/>
                                      </p:to>
                                    </p:set>
                                    <p:animEffect transition="in" filter="fade">
                                      <p:cBhvr>
                                        <p:cTn id="7" dur="1000"/>
                                        <p:tgtEl>
                                          <p:spTgt spid="659">
                                            <p:txEl>
                                              <p:pRg st="0" end="0"/>
                                            </p:txEl>
                                          </p:spTgt>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658"/>
                                        </p:tgtEl>
                                        <p:attrNameLst>
                                          <p:attrName>style.visibility</p:attrName>
                                        </p:attrNameLst>
                                      </p:cBhvr>
                                      <p:to>
                                        <p:strVal val="visible"/>
                                      </p:to>
                                    </p:set>
                                    <p:animEffect transition="in" filter="fade">
                                      <p:cBhvr>
                                        <p:cTn id="11" dur="1000"/>
                                        <p:tgtEl>
                                          <p:spTgt spid="658"/>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9">
                                            <p:txEl>
                                              <p:pRg st="0" end="0"/>
                                            </p:txEl>
                                          </p:spTgt>
                                        </p:tgtEl>
                                        <p:attrNameLst>
                                          <p:attrName>style.visibility</p:attrName>
                                        </p:attrNameLst>
                                      </p:cBhvr>
                                      <p:to>
                                        <p:strVal val="visible"/>
                                      </p:to>
                                    </p:set>
                                    <p:animEffect transition="in" filter="fade">
                                      <p:cBhvr>
                                        <p:cTn id="16" dur="1000"/>
                                        <p:tgtEl>
                                          <p:spTgt spid="9">
                                            <p:txEl>
                                              <p:pRg st="0" end="0"/>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9">
                                            <p:txEl>
                                              <p:pRg st="1" end="1"/>
                                            </p:txEl>
                                          </p:spTgt>
                                        </p:tgtEl>
                                        <p:attrNameLst>
                                          <p:attrName>style.visibility</p:attrName>
                                        </p:attrNameLst>
                                      </p:cBhvr>
                                      <p:to>
                                        <p:strVal val="visible"/>
                                      </p:to>
                                    </p:set>
                                    <p:animEffect transition="in" filter="fade">
                                      <p:cBhvr>
                                        <p:cTn id="19" dur="1000"/>
                                        <p:tgtEl>
                                          <p:spTgt spid="9">
                                            <p:txEl>
                                              <p:pRg st="1" end="1"/>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1000"/>
                                        <p:tgtEl>
                                          <p:spTgt spid="10"/>
                                        </p:tgtEl>
                                      </p:cBhvr>
                                    </p:animEffect>
                                  </p:childTnLst>
                                </p:cTn>
                              </p:par>
                              <p:par>
                                <p:cTn id="25" presetID="10" presetClass="entr" presetSubtype="0" fill="hold" nodeType="withEffect">
                                  <p:stCondLst>
                                    <p:cond delay="0"/>
                                  </p:stCondLst>
                                  <p:childTnLst>
                                    <p:set>
                                      <p:cBhvr>
                                        <p:cTn id="26" dur="1" fill="hold">
                                          <p:stCondLst>
                                            <p:cond delay="0"/>
                                          </p:stCondLst>
                                        </p:cTn>
                                        <p:tgtEl>
                                          <p:spTgt spid="11">
                                            <p:txEl>
                                              <p:pRg st="0" end="0"/>
                                            </p:txEl>
                                          </p:spTgt>
                                        </p:tgtEl>
                                        <p:attrNameLst>
                                          <p:attrName>style.visibility</p:attrName>
                                        </p:attrNameLst>
                                      </p:cBhvr>
                                      <p:to>
                                        <p:strVal val="visible"/>
                                      </p:to>
                                    </p:set>
                                    <p:animEffect transition="in" filter="fade">
                                      <p:cBhvr>
                                        <p:cTn id="27" dur="10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8" grpId="0"/>
      <p:bldP spid="659" grpId="0" build="p"/>
      <p:bldP spid="1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48"/>
        <p:cNvGrpSpPr/>
        <p:nvPr/>
      </p:nvGrpSpPr>
      <p:grpSpPr>
        <a:xfrm>
          <a:off x="0" y="0"/>
          <a:ext cx="0" cy="0"/>
          <a:chOff x="0" y="0"/>
          <a:chExt cx="0" cy="0"/>
        </a:xfrm>
      </p:grpSpPr>
      <p:sp>
        <p:nvSpPr>
          <p:cNvPr id="2" name="Rectangle 1">
            <a:extLst>
              <a:ext uri="{FF2B5EF4-FFF2-40B4-BE49-F238E27FC236}">
                <a16:creationId xmlns:a16="http://schemas.microsoft.com/office/drawing/2014/main" id="{F4169DB7-7D6F-4ABB-80EE-95C068D91B10}"/>
              </a:ext>
            </a:extLst>
          </p:cNvPr>
          <p:cNvSpPr/>
          <p:nvPr/>
        </p:nvSpPr>
        <p:spPr>
          <a:xfrm>
            <a:off x="639550" y="0"/>
            <a:ext cx="8518404" cy="51435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dirty="0"/>
          </a:p>
        </p:txBody>
      </p:sp>
      <p:sp>
        <p:nvSpPr>
          <p:cNvPr id="651" name="Google Shape;651;p27"/>
          <p:cNvSpPr txBox="1">
            <a:spLocks noGrp="1"/>
          </p:cNvSpPr>
          <p:nvPr>
            <p:ph type="sldNum" idx="12"/>
          </p:nvPr>
        </p:nvSpPr>
        <p:spPr>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16</a:t>
            </a:fld>
            <a:endParaRPr/>
          </a:p>
        </p:txBody>
      </p:sp>
      <p:sp>
        <p:nvSpPr>
          <p:cNvPr id="7" name="Google Shape;650;p27">
            <a:extLst>
              <a:ext uri="{FF2B5EF4-FFF2-40B4-BE49-F238E27FC236}">
                <a16:creationId xmlns:a16="http://schemas.microsoft.com/office/drawing/2014/main" id="{5DDD1D9B-1B54-4203-BF83-F1C8193DCB43}"/>
              </a:ext>
            </a:extLst>
          </p:cNvPr>
          <p:cNvSpPr txBox="1">
            <a:spLocks/>
          </p:cNvSpPr>
          <p:nvPr/>
        </p:nvSpPr>
        <p:spPr>
          <a:xfrm>
            <a:off x="1298325" y="1550774"/>
            <a:ext cx="7200853" cy="2624502"/>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81000" algn="l" rtl="0">
              <a:lnSpc>
                <a:spcPct val="115000"/>
              </a:lnSpc>
              <a:spcBef>
                <a:spcPts val="600"/>
              </a:spcBef>
              <a:spcAft>
                <a:spcPts val="0"/>
              </a:spcAft>
              <a:buClr>
                <a:schemeClr val="accent1"/>
              </a:buClr>
              <a:buSzPts val="2400"/>
              <a:buFont typeface="Barlow Light"/>
              <a:buChar char="▪"/>
              <a:defRPr sz="2400" b="0" i="0" u="none" strike="noStrike" cap="none">
                <a:solidFill>
                  <a:schemeClr val="dk1"/>
                </a:solidFill>
                <a:latin typeface="Barlow Light"/>
                <a:ea typeface="Barlow Light"/>
                <a:cs typeface="Barlow Light"/>
                <a:sym typeface="Barlow Light"/>
              </a:defRPr>
            </a:lvl1pPr>
            <a:lvl2pPr marL="914400" marR="0" lvl="1" indent="-381000" algn="l" rtl="0">
              <a:lnSpc>
                <a:spcPct val="115000"/>
              </a:lnSpc>
              <a:spcBef>
                <a:spcPts val="0"/>
              </a:spcBef>
              <a:spcAft>
                <a:spcPts val="0"/>
              </a:spcAft>
              <a:buClr>
                <a:schemeClr val="accent1"/>
              </a:buClr>
              <a:buSzPts val="2400"/>
              <a:buFont typeface="Barlow Light"/>
              <a:buChar char="▫"/>
              <a:defRPr sz="2400" b="0" i="0" u="none" strike="noStrike" cap="none">
                <a:solidFill>
                  <a:schemeClr val="dk1"/>
                </a:solidFill>
                <a:latin typeface="Barlow Light"/>
                <a:ea typeface="Barlow Light"/>
                <a:cs typeface="Barlow Light"/>
                <a:sym typeface="Barlow Light"/>
              </a:defRPr>
            </a:lvl2pPr>
            <a:lvl3pPr marL="1371600" marR="0" lvl="2"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3pPr>
            <a:lvl4pPr marL="1828800" marR="0" lvl="3"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4pPr>
            <a:lvl5pPr marL="2286000" marR="0" lvl="4"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5pPr>
            <a:lvl6pPr marL="2743200" marR="0" lvl="5"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6pPr>
            <a:lvl7pPr marL="3200400" marR="0" lvl="6"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7pPr>
            <a:lvl8pPr marL="3657600" marR="0" lvl="7"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8pPr>
            <a:lvl9pPr marL="4114800" marR="0" lvl="8"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9pPr>
          </a:lstStyle>
          <a:p>
            <a:pPr marL="0" indent="0">
              <a:lnSpc>
                <a:spcPct val="100000"/>
              </a:lnSpc>
              <a:buFont typeface="Barlow Light"/>
              <a:buNone/>
            </a:pPr>
            <a:r>
              <a:rPr lang="en-US" sz="2300" dirty="0">
                <a:solidFill>
                  <a:schemeClr val="accent1"/>
                </a:solidFill>
              </a:rPr>
              <a:t>It is just because nowadays technology is influencing each and every field, as a part of which we decided to get into agricultural field. This will highly brings the graph up for agriculture by improving the quality of crops as well as helps in the involvement of younger generation to farming</a:t>
            </a:r>
          </a:p>
        </p:txBody>
      </p:sp>
      <p:sp>
        <p:nvSpPr>
          <p:cNvPr id="5" name="Google Shape;650;p27">
            <a:extLst>
              <a:ext uri="{FF2B5EF4-FFF2-40B4-BE49-F238E27FC236}">
                <a16:creationId xmlns:a16="http://schemas.microsoft.com/office/drawing/2014/main" id="{6FD1D003-5499-4E49-8212-CA5BC29A1757}"/>
              </a:ext>
            </a:extLst>
          </p:cNvPr>
          <p:cNvSpPr txBox="1">
            <a:spLocks/>
          </p:cNvSpPr>
          <p:nvPr/>
        </p:nvSpPr>
        <p:spPr>
          <a:xfrm>
            <a:off x="1303401" y="968224"/>
            <a:ext cx="2825253" cy="7848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81000" algn="l" rtl="0">
              <a:lnSpc>
                <a:spcPct val="115000"/>
              </a:lnSpc>
              <a:spcBef>
                <a:spcPts val="600"/>
              </a:spcBef>
              <a:spcAft>
                <a:spcPts val="0"/>
              </a:spcAft>
              <a:buClr>
                <a:schemeClr val="accent1"/>
              </a:buClr>
              <a:buSzPts val="2400"/>
              <a:buFont typeface="Barlow Light"/>
              <a:buChar char="▪"/>
              <a:defRPr sz="2400" b="0" i="0" u="none" strike="noStrike" cap="none">
                <a:solidFill>
                  <a:schemeClr val="dk1"/>
                </a:solidFill>
                <a:latin typeface="Barlow Light"/>
                <a:ea typeface="Barlow Light"/>
                <a:cs typeface="Barlow Light"/>
                <a:sym typeface="Barlow Light"/>
              </a:defRPr>
            </a:lvl1pPr>
            <a:lvl2pPr marL="914400" marR="0" lvl="1" indent="-381000" algn="l" rtl="0">
              <a:lnSpc>
                <a:spcPct val="115000"/>
              </a:lnSpc>
              <a:spcBef>
                <a:spcPts val="0"/>
              </a:spcBef>
              <a:spcAft>
                <a:spcPts val="0"/>
              </a:spcAft>
              <a:buClr>
                <a:schemeClr val="accent1"/>
              </a:buClr>
              <a:buSzPts val="2400"/>
              <a:buFont typeface="Barlow Light"/>
              <a:buChar char="▫"/>
              <a:defRPr sz="2400" b="0" i="0" u="none" strike="noStrike" cap="none">
                <a:solidFill>
                  <a:schemeClr val="dk1"/>
                </a:solidFill>
                <a:latin typeface="Barlow Light"/>
                <a:ea typeface="Barlow Light"/>
                <a:cs typeface="Barlow Light"/>
                <a:sym typeface="Barlow Light"/>
              </a:defRPr>
            </a:lvl2pPr>
            <a:lvl3pPr marL="1371600" marR="0" lvl="2"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3pPr>
            <a:lvl4pPr marL="1828800" marR="0" lvl="3"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4pPr>
            <a:lvl5pPr marL="2286000" marR="0" lvl="4"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5pPr>
            <a:lvl6pPr marL="2743200" marR="0" lvl="5"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6pPr>
            <a:lvl7pPr marL="3200400" marR="0" lvl="6"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7pPr>
            <a:lvl8pPr marL="3657600" marR="0" lvl="7"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8pPr>
            <a:lvl9pPr marL="4114800" marR="0" lvl="8"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9pPr>
          </a:lstStyle>
          <a:p>
            <a:pPr marL="342900" indent="-342900"/>
            <a:r>
              <a:rPr lang="en-US" sz="2700" b="1" dirty="0">
                <a:solidFill>
                  <a:schemeClr val="lt1"/>
                </a:solidFill>
              </a:rPr>
              <a:t>Why Now?</a:t>
            </a:r>
          </a:p>
        </p:txBody>
      </p:sp>
    </p:spTree>
    <p:extLst>
      <p:ext uri="{BB962C8B-B14F-4D97-AF65-F5344CB8AC3E}">
        <p14:creationId xmlns:p14="http://schemas.microsoft.com/office/powerpoint/2010/main" val="844025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5"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655"/>
        <p:cNvGrpSpPr/>
        <p:nvPr/>
      </p:nvGrpSpPr>
      <p:grpSpPr>
        <a:xfrm>
          <a:off x="0" y="0"/>
          <a:ext cx="0" cy="0"/>
          <a:chOff x="0" y="0"/>
          <a:chExt cx="0" cy="0"/>
        </a:xfrm>
      </p:grpSpPr>
      <p:sp>
        <p:nvSpPr>
          <p:cNvPr id="662" name="Google Shape;662;p28"/>
          <p:cNvSpPr txBox="1">
            <a:spLocks noGrp="1"/>
          </p:cNvSpPr>
          <p:nvPr>
            <p:ph type="sldNum" idx="12"/>
          </p:nvPr>
        </p:nvSpPr>
        <p:spPr>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solidFill>
                  <a:schemeClr val="dk1"/>
                </a:solidFill>
              </a:rPr>
              <a:t>17</a:t>
            </a:fld>
            <a:endParaRPr>
              <a:solidFill>
                <a:schemeClr val="dk1"/>
              </a:solidFill>
            </a:endParaRPr>
          </a:p>
        </p:txBody>
      </p:sp>
      <p:sp>
        <p:nvSpPr>
          <p:cNvPr id="3" name="TextBox 2">
            <a:extLst>
              <a:ext uri="{FF2B5EF4-FFF2-40B4-BE49-F238E27FC236}">
                <a16:creationId xmlns:a16="http://schemas.microsoft.com/office/drawing/2014/main" id="{E59C0F9E-F7FD-4452-AB68-71B5A2426A3B}"/>
              </a:ext>
            </a:extLst>
          </p:cNvPr>
          <p:cNvSpPr txBox="1"/>
          <p:nvPr/>
        </p:nvSpPr>
        <p:spPr>
          <a:xfrm>
            <a:off x="3404592" y="644932"/>
            <a:ext cx="2334815" cy="384721"/>
          </a:xfrm>
          <a:prstGeom prst="rect">
            <a:avLst/>
          </a:prstGeom>
          <a:solidFill>
            <a:schemeClr val="tx1"/>
          </a:solidFill>
        </p:spPr>
        <p:txBody>
          <a:bodyPr wrap="square" rtlCol="0">
            <a:spAutoFit/>
          </a:bodyPr>
          <a:lstStyle/>
          <a:p>
            <a:pPr algn="ctr"/>
            <a:r>
              <a:rPr lang="en-US" sz="1900" dirty="0">
                <a:solidFill>
                  <a:schemeClr val="bg1"/>
                </a:solidFill>
              </a:rPr>
              <a:t>Market Potential </a:t>
            </a:r>
            <a:endParaRPr lang="en-IN" sz="1900" dirty="0">
              <a:solidFill>
                <a:schemeClr val="bg1"/>
              </a:solidFill>
            </a:endParaRPr>
          </a:p>
        </p:txBody>
      </p:sp>
      <p:sp>
        <p:nvSpPr>
          <p:cNvPr id="4" name="Google Shape;650;p27">
            <a:extLst>
              <a:ext uri="{FF2B5EF4-FFF2-40B4-BE49-F238E27FC236}">
                <a16:creationId xmlns:a16="http://schemas.microsoft.com/office/drawing/2014/main" id="{12F4D904-A9CF-4B89-95A8-DF57761E9582}"/>
              </a:ext>
            </a:extLst>
          </p:cNvPr>
          <p:cNvSpPr txBox="1">
            <a:spLocks/>
          </p:cNvSpPr>
          <p:nvPr/>
        </p:nvSpPr>
        <p:spPr>
          <a:xfrm>
            <a:off x="1298325" y="1550774"/>
            <a:ext cx="7200853" cy="2624502"/>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81000" algn="l" rtl="0">
              <a:lnSpc>
                <a:spcPct val="115000"/>
              </a:lnSpc>
              <a:spcBef>
                <a:spcPts val="600"/>
              </a:spcBef>
              <a:spcAft>
                <a:spcPts val="0"/>
              </a:spcAft>
              <a:buClr>
                <a:schemeClr val="accent1"/>
              </a:buClr>
              <a:buSzPts val="2400"/>
              <a:buFont typeface="Barlow Light"/>
              <a:buChar char="▪"/>
              <a:defRPr sz="2400" b="0" i="0" u="none" strike="noStrike" cap="none">
                <a:solidFill>
                  <a:schemeClr val="dk1"/>
                </a:solidFill>
                <a:latin typeface="Barlow Light"/>
                <a:ea typeface="Barlow Light"/>
                <a:cs typeface="Barlow Light"/>
                <a:sym typeface="Barlow Light"/>
              </a:defRPr>
            </a:lvl1pPr>
            <a:lvl2pPr marL="914400" marR="0" lvl="1" indent="-381000" algn="l" rtl="0">
              <a:lnSpc>
                <a:spcPct val="115000"/>
              </a:lnSpc>
              <a:spcBef>
                <a:spcPts val="0"/>
              </a:spcBef>
              <a:spcAft>
                <a:spcPts val="0"/>
              </a:spcAft>
              <a:buClr>
                <a:schemeClr val="accent1"/>
              </a:buClr>
              <a:buSzPts val="2400"/>
              <a:buFont typeface="Barlow Light"/>
              <a:buChar char="▫"/>
              <a:defRPr sz="2400" b="0" i="0" u="none" strike="noStrike" cap="none">
                <a:solidFill>
                  <a:schemeClr val="dk1"/>
                </a:solidFill>
                <a:latin typeface="Barlow Light"/>
                <a:ea typeface="Barlow Light"/>
                <a:cs typeface="Barlow Light"/>
                <a:sym typeface="Barlow Light"/>
              </a:defRPr>
            </a:lvl2pPr>
            <a:lvl3pPr marL="1371600" marR="0" lvl="2"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3pPr>
            <a:lvl4pPr marL="1828800" marR="0" lvl="3"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4pPr>
            <a:lvl5pPr marL="2286000" marR="0" lvl="4"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5pPr>
            <a:lvl6pPr marL="2743200" marR="0" lvl="5"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6pPr>
            <a:lvl7pPr marL="3200400" marR="0" lvl="6"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7pPr>
            <a:lvl8pPr marL="3657600" marR="0" lvl="7"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8pPr>
            <a:lvl9pPr marL="4114800" marR="0" lvl="8"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9pPr>
          </a:lstStyle>
          <a:p>
            <a:pPr marL="0" indent="0">
              <a:lnSpc>
                <a:spcPct val="100000"/>
              </a:lnSpc>
              <a:buNone/>
            </a:pPr>
            <a:r>
              <a:rPr lang="en-US" sz="2000" dirty="0"/>
              <a:t>- Many farmers and field testing officers are looking forward for such a device like this in India are looking forward for such a field testing system </a:t>
            </a:r>
          </a:p>
          <a:p>
            <a:pPr marL="0" indent="0">
              <a:lnSpc>
                <a:spcPct val="100000"/>
              </a:lnSpc>
              <a:buNone/>
            </a:pPr>
            <a:r>
              <a:rPr lang="en-US" sz="2000" dirty="0"/>
              <a:t>- Due to the sudden changes Indian climates it is better to monitor the fields </a:t>
            </a:r>
          </a:p>
          <a:p>
            <a:pPr marL="0" indent="0">
              <a:lnSpc>
                <a:spcPct val="100000"/>
              </a:lnSpc>
              <a:buNone/>
            </a:pPr>
            <a:r>
              <a:rPr lang="en-US" sz="2000" dirty="0"/>
              <a:t>- Any similar products are not that much available in the Indian markets</a:t>
            </a:r>
            <a:endParaRPr lang="en-US" sz="2300" dirty="0">
              <a:solidFill>
                <a:schemeClr val="tx1"/>
              </a:solidFill>
            </a:endParaRPr>
          </a:p>
        </p:txBody>
      </p:sp>
    </p:spTree>
    <p:extLst>
      <p:ext uri="{BB962C8B-B14F-4D97-AF65-F5344CB8AC3E}">
        <p14:creationId xmlns:p14="http://schemas.microsoft.com/office/powerpoint/2010/main" val="536955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26"/>
        <p:cNvGrpSpPr/>
        <p:nvPr/>
      </p:nvGrpSpPr>
      <p:grpSpPr>
        <a:xfrm>
          <a:off x="0" y="0"/>
          <a:ext cx="0" cy="0"/>
          <a:chOff x="0" y="0"/>
          <a:chExt cx="0" cy="0"/>
        </a:xfrm>
      </p:grpSpPr>
      <p:sp>
        <p:nvSpPr>
          <p:cNvPr id="627" name="Google Shape;627;p25"/>
          <p:cNvSpPr txBox="1">
            <a:spLocks noGrp="1"/>
          </p:cNvSpPr>
          <p:nvPr>
            <p:ph type="title"/>
          </p:nvPr>
        </p:nvSpPr>
        <p:spPr>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User Prize</a:t>
            </a:r>
            <a:endParaRPr dirty="0"/>
          </a:p>
        </p:txBody>
      </p:sp>
      <p:sp>
        <p:nvSpPr>
          <p:cNvPr id="629" name="Google Shape;629;p25"/>
          <p:cNvSpPr txBox="1">
            <a:spLocks noGrp="1"/>
          </p:cNvSpPr>
          <p:nvPr>
            <p:ph type="sldNum" idx="12"/>
          </p:nvPr>
        </p:nvSpPr>
        <p:spPr>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18</a:t>
            </a:fld>
            <a:endParaRPr/>
          </a:p>
        </p:txBody>
      </p:sp>
      <p:grpSp>
        <p:nvGrpSpPr>
          <p:cNvPr id="4" name="Group 3">
            <a:extLst>
              <a:ext uri="{FF2B5EF4-FFF2-40B4-BE49-F238E27FC236}">
                <a16:creationId xmlns:a16="http://schemas.microsoft.com/office/drawing/2014/main" id="{8243FEF8-5E2E-421B-AB7F-24B99C0D45CD}"/>
              </a:ext>
            </a:extLst>
          </p:cNvPr>
          <p:cNvGrpSpPr/>
          <p:nvPr/>
        </p:nvGrpSpPr>
        <p:grpSpPr>
          <a:xfrm>
            <a:off x="1715295" y="1972347"/>
            <a:ext cx="1608852" cy="2571144"/>
            <a:chOff x="1388483" y="2181235"/>
            <a:chExt cx="1608852" cy="2571144"/>
          </a:xfrm>
        </p:grpSpPr>
        <p:sp>
          <p:nvSpPr>
            <p:cNvPr id="2" name="Rectangle 1">
              <a:extLst>
                <a:ext uri="{FF2B5EF4-FFF2-40B4-BE49-F238E27FC236}">
                  <a16:creationId xmlns:a16="http://schemas.microsoft.com/office/drawing/2014/main" id="{938E8733-9A16-4B93-98A7-DAB8927EC1D5}"/>
                </a:ext>
              </a:extLst>
            </p:cNvPr>
            <p:cNvSpPr/>
            <p:nvPr/>
          </p:nvSpPr>
          <p:spPr>
            <a:xfrm>
              <a:off x="1388483" y="2594893"/>
              <a:ext cx="1608852" cy="2157486"/>
            </a:xfrm>
            <a:prstGeom prst="rect">
              <a:avLst/>
            </a:prstGeom>
            <a:ln>
              <a:solidFill>
                <a:schemeClr val="accent1">
                  <a:lumMod val="60000"/>
                  <a:lumOff val="40000"/>
                </a:schemeClr>
              </a:solidFill>
            </a:ln>
          </p:spPr>
          <p:style>
            <a:lnRef idx="2">
              <a:schemeClr val="dk1"/>
            </a:lnRef>
            <a:fillRef idx="1">
              <a:schemeClr val="lt1"/>
            </a:fillRef>
            <a:effectRef idx="0">
              <a:schemeClr val="dk1"/>
            </a:effectRef>
            <a:fontRef idx="minor">
              <a:schemeClr val="dk1"/>
            </a:fontRef>
          </p:style>
          <p:txBody>
            <a:bodyPr rtlCol="0" anchor="t"/>
            <a:lstStyle/>
            <a:p>
              <a:pPr marL="285750" indent="-285750">
                <a:buClr>
                  <a:srgbClr val="FFCC66"/>
                </a:buClr>
                <a:buFont typeface="Arial" panose="020B0604020202020204" pitchFamily="34" charset="0"/>
                <a:buChar char="•"/>
              </a:pPr>
              <a:endParaRPr lang="en-US" sz="1100" dirty="0"/>
            </a:p>
            <a:p>
              <a:pPr marL="285750" indent="-285750">
                <a:buClr>
                  <a:srgbClr val="FFCC66"/>
                </a:buClr>
                <a:buFont typeface="Arial" panose="020B0604020202020204" pitchFamily="34" charset="0"/>
                <a:buChar char="•"/>
              </a:pPr>
              <a:r>
                <a:rPr lang="en-US" sz="1100" dirty="0"/>
                <a:t>Cloud Storage &amp; Local Storage</a:t>
              </a:r>
            </a:p>
            <a:p>
              <a:pPr marL="285750" indent="-285750">
                <a:buClr>
                  <a:srgbClr val="FFCC66"/>
                </a:buClr>
                <a:buFont typeface="Arial" panose="020B0604020202020204" pitchFamily="34" charset="0"/>
                <a:buChar char="•"/>
              </a:pPr>
              <a:r>
                <a:rPr lang="en-US" sz="1100" dirty="0"/>
                <a:t>Previous Data Analysis</a:t>
              </a:r>
            </a:p>
            <a:p>
              <a:pPr marL="285750" indent="-285750">
                <a:buClr>
                  <a:srgbClr val="FFCC66"/>
                </a:buClr>
                <a:buFont typeface="Arial" panose="020B0604020202020204" pitchFamily="34" charset="0"/>
                <a:buChar char="•"/>
              </a:pPr>
              <a:r>
                <a:rPr lang="en-US" sz="1100" dirty="0"/>
                <a:t>Disease Detection System</a:t>
              </a:r>
            </a:p>
            <a:p>
              <a:pPr marL="285750" indent="-285750">
                <a:buClr>
                  <a:srgbClr val="FFCC66"/>
                </a:buClr>
                <a:buFont typeface="Arial" panose="020B0604020202020204" pitchFamily="34" charset="0"/>
                <a:buChar char="•"/>
              </a:pPr>
              <a:r>
                <a:rPr lang="en-US" sz="1100" dirty="0"/>
                <a:t>Local Mapping Facility</a:t>
              </a:r>
            </a:p>
            <a:p>
              <a:pPr marL="285750" indent="-285750">
                <a:buClr>
                  <a:srgbClr val="FFCC66"/>
                </a:buClr>
                <a:buFont typeface="Arial" panose="020B0604020202020204" pitchFamily="34" charset="0"/>
                <a:buChar char="•"/>
              </a:pPr>
              <a:r>
                <a:rPr lang="en-US" sz="1100" dirty="0"/>
                <a:t>Sensors Data</a:t>
              </a:r>
            </a:p>
          </p:txBody>
        </p:sp>
        <p:sp>
          <p:nvSpPr>
            <p:cNvPr id="3" name="TextBox 2">
              <a:extLst>
                <a:ext uri="{FF2B5EF4-FFF2-40B4-BE49-F238E27FC236}">
                  <a16:creationId xmlns:a16="http://schemas.microsoft.com/office/drawing/2014/main" id="{FA18BBA5-086A-4151-B9F7-14A23EA22200}"/>
                </a:ext>
              </a:extLst>
            </p:cNvPr>
            <p:cNvSpPr txBox="1"/>
            <p:nvPr/>
          </p:nvSpPr>
          <p:spPr>
            <a:xfrm>
              <a:off x="1388483" y="2181235"/>
              <a:ext cx="1608852" cy="307777"/>
            </a:xfrm>
            <a:prstGeom prst="rect">
              <a:avLst/>
            </a:prstGeom>
            <a:solidFill>
              <a:srgbClr val="FFCC66"/>
            </a:solidFill>
            <a:ln>
              <a:noFill/>
            </a:ln>
          </p:spPr>
          <p:txBody>
            <a:bodyPr wrap="square" rtlCol="0">
              <a:spAutoFit/>
            </a:bodyPr>
            <a:lstStyle/>
            <a:p>
              <a:pPr algn="ctr"/>
              <a:r>
                <a:rPr lang="en-US" dirty="0"/>
                <a:t>Golden</a:t>
              </a:r>
              <a:endParaRPr lang="en-IN" dirty="0"/>
            </a:p>
          </p:txBody>
        </p:sp>
        <p:sp>
          <p:nvSpPr>
            <p:cNvPr id="12" name="TextBox 11">
              <a:extLst>
                <a:ext uri="{FF2B5EF4-FFF2-40B4-BE49-F238E27FC236}">
                  <a16:creationId xmlns:a16="http://schemas.microsoft.com/office/drawing/2014/main" id="{135E96E7-6418-441D-BE3B-4240C5DC73B8}"/>
                </a:ext>
              </a:extLst>
            </p:cNvPr>
            <p:cNvSpPr txBox="1"/>
            <p:nvPr/>
          </p:nvSpPr>
          <p:spPr>
            <a:xfrm>
              <a:off x="1388483" y="4444602"/>
              <a:ext cx="1608852" cy="307777"/>
            </a:xfrm>
            <a:prstGeom prst="rect">
              <a:avLst/>
            </a:prstGeom>
            <a:solidFill>
              <a:srgbClr val="FFCC66"/>
            </a:solidFill>
            <a:ln>
              <a:noFill/>
            </a:ln>
          </p:spPr>
          <p:txBody>
            <a:bodyPr wrap="square" rtlCol="0">
              <a:spAutoFit/>
            </a:bodyPr>
            <a:lstStyle/>
            <a:p>
              <a:pPr algn="ctr"/>
              <a:r>
                <a:rPr lang="en-US" dirty="0"/>
                <a:t>Rs. 300/Month</a:t>
              </a:r>
              <a:endParaRPr lang="en-IN" dirty="0"/>
            </a:p>
          </p:txBody>
        </p:sp>
      </p:grpSp>
      <p:grpSp>
        <p:nvGrpSpPr>
          <p:cNvPr id="6" name="Group 5">
            <a:extLst>
              <a:ext uri="{FF2B5EF4-FFF2-40B4-BE49-F238E27FC236}">
                <a16:creationId xmlns:a16="http://schemas.microsoft.com/office/drawing/2014/main" id="{A90A5070-C45D-4B6F-B1A5-784F070BBAD6}"/>
              </a:ext>
            </a:extLst>
          </p:cNvPr>
          <p:cNvGrpSpPr/>
          <p:nvPr/>
        </p:nvGrpSpPr>
        <p:grpSpPr>
          <a:xfrm>
            <a:off x="3941495" y="1961746"/>
            <a:ext cx="1608852" cy="2581745"/>
            <a:chOff x="4051854" y="2181234"/>
            <a:chExt cx="1608852" cy="2581745"/>
          </a:xfrm>
        </p:grpSpPr>
        <p:sp>
          <p:nvSpPr>
            <p:cNvPr id="7" name="Rectangle 6">
              <a:extLst>
                <a:ext uri="{FF2B5EF4-FFF2-40B4-BE49-F238E27FC236}">
                  <a16:creationId xmlns:a16="http://schemas.microsoft.com/office/drawing/2014/main" id="{B5CB1C3B-D131-4748-AE99-D488F4A2A156}"/>
                </a:ext>
              </a:extLst>
            </p:cNvPr>
            <p:cNvSpPr/>
            <p:nvPr/>
          </p:nvSpPr>
          <p:spPr>
            <a:xfrm>
              <a:off x="4051854" y="2605493"/>
              <a:ext cx="1608852" cy="2157486"/>
            </a:xfrm>
            <a:prstGeom prst="rect">
              <a:avLst/>
            </a:prstGeom>
            <a:ln>
              <a:solidFill>
                <a:schemeClr val="bg2">
                  <a:lumMod val="60000"/>
                  <a:lumOff val="40000"/>
                </a:schemeClr>
              </a:solidFill>
            </a:ln>
          </p:spPr>
          <p:style>
            <a:lnRef idx="2">
              <a:schemeClr val="dk1"/>
            </a:lnRef>
            <a:fillRef idx="1">
              <a:schemeClr val="lt1"/>
            </a:fillRef>
            <a:effectRef idx="0">
              <a:schemeClr val="dk1"/>
            </a:effectRef>
            <a:fontRef idx="minor">
              <a:schemeClr val="dk1"/>
            </a:fontRef>
          </p:style>
          <p:txBody>
            <a:bodyPr rtlCol="0" anchor="t"/>
            <a:lstStyle/>
            <a:p>
              <a:pPr marL="285750" indent="-285750">
                <a:buClr>
                  <a:srgbClr val="FFCC66"/>
                </a:buClr>
                <a:buFont typeface="Arial" panose="020B0604020202020204" pitchFamily="34" charset="0"/>
                <a:buChar char="•"/>
              </a:pPr>
              <a:endParaRPr lang="en-US" sz="1100" dirty="0"/>
            </a:p>
            <a:p>
              <a:pPr marL="285750" indent="-285750">
                <a:buClr>
                  <a:schemeClr val="bg2">
                    <a:lumMod val="60000"/>
                    <a:lumOff val="40000"/>
                  </a:schemeClr>
                </a:buClr>
                <a:buFont typeface="Arial" panose="020B0604020202020204" pitchFamily="34" charset="0"/>
                <a:buChar char="•"/>
              </a:pPr>
              <a:r>
                <a:rPr lang="en-US" sz="1100" dirty="0"/>
                <a:t>Previous Data Analysis</a:t>
              </a:r>
            </a:p>
            <a:p>
              <a:pPr marL="285750" indent="-285750">
                <a:buClr>
                  <a:schemeClr val="bg2">
                    <a:lumMod val="60000"/>
                    <a:lumOff val="40000"/>
                  </a:schemeClr>
                </a:buClr>
                <a:buFont typeface="Arial" panose="020B0604020202020204" pitchFamily="34" charset="0"/>
                <a:buChar char="•"/>
              </a:pPr>
              <a:r>
                <a:rPr lang="en-US" sz="1100" dirty="0"/>
                <a:t>Disease Detection System</a:t>
              </a:r>
            </a:p>
            <a:p>
              <a:pPr marL="285750" indent="-285750">
                <a:buClr>
                  <a:schemeClr val="bg2">
                    <a:lumMod val="60000"/>
                    <a:lumOff val="40000"/>
                  </a:schemeClr>
                </a:buClr>
                <a:buFont typeface="Arial" panose="020B0604020202020204" pitchFamily="34" charset="0"/>
                <a:buChar char="•"/>
              </a:pPr>
              <a:r>
                <a:rPr lang="en-US" sz="1100" dirty="0"/>
                <a:t>Sensors Data</a:t>
              </a:r>
            </a:p>
            <a:p>
              <a:pPr marL="285750" indent="-285750">
                <a:buClr>
                  <a:schemeClr val="bg2">
                    <a:lumMod val="60000"/>
                    <a:lumOff val="40000"/>
                  </a:schemeClr>
                </a:buClr>
                <a:buFont typeface="Arial" panose="020B0604020202020204" pitchFamily="34" charset="0"/>
                <a:buChar char="•"/>
              </a:pPr>
              <a:r>
                <a:rPr lang="en-US" sz="1100" dirty="0"/>
                <a:t>Local Storage Facilities up to      1 month</a:t>
              </a:r>
            </a:p>
          </p:txBody>
        </p:sp>
        <p:sp>
          <p:nvSpPr>
            <p:cNvPr id="10" name="TextBox 9">
              <a:extLst>
                <a:ext uri="{FF2B5EF4-FFF2-40B4-BE49-F238E27FC236}">
                  <a16:creationId xmlns:a16="http://schemas.microsoft.com/office/drawing/2014/main" id="{B0101B68-5FC0-4F23-AB09-8CC69F61FA6E}"/>
                </a:ext>
              </a:extLst>
            </p:cNvPr>
            <p:cNvSpPr txBox="1"/>
            <p:nvPr/>
          </p:nvSpPr>
          <p:spPr>
            <a:xfrm>
              <a:off x="4051854" y="2181234"/>
              <a:ext cx="1608852" cy="307777"/>
            </a:xfrm>
            <a:prstGeom prst="rect">
              <a:avLst/>
            </a:prstGeom>
            <a:solidFill>
              <a:schemeClr val="bg2">
                <a:lumMod val="40000"/>
                <a:lumOff val="60000"/>
              </a:schemeClr>
            </a:solidFill>
            <a:ln>
              <a:noFill/>
            </a:ln>
          </p:spPr>
          <p:txBody>
            <a:bodyPr wrap="square" rtlCol="0">
              <a:spAutoFit/>
            </a:bodyPr>
            <a:lstStyle/>
            <a:p>
              <a:pPr algn="ctr"/>
              <a:r>
                <a:rPr lang="en-US" dirty="0"/>
                <a:t>Silver</a:t>
              </a:r>
              <a:endParaRPr lang="en-IN" dirty="0"/>
            </a:p>
          </p:txBody>
        </p:sp>
        <p:sp>
          <p:nvSpPr>
            <p:cNvPr id="13" name="TextBox 12">
              <a:extLst>
                <a:ext uri="{FF2B5EF4-FFF2-40B4-BE49-F238E27FC236}">
                  <a16:creationId xmlns:a16="http://schemas.microsoft.com/office/drawing/2014/main" id="{9C54A41A-75D2-4802-9A7B-779B9CA5DB0F}"/>
                </a:ext>
              </a:extLst>
            </p:cNvPr>
            <p:cNvSpPr txBox="1"/>
            <p:nvPr/>
          </p:nvSpPr>
          <p:spPr>
            <a:xfrm>
              <a:off x="4051854" y="4444602"/>
              <a:ext cx="1608852" cy="307777"/>
            </a:xfrm>
            <a:prstGeom prst="rect">
              <a:avLst/>
            </a:prstGeom>
            <a:solidFill>
              <a:schemeClr val="bg2">
                <a:lumMod val="60000"/>
                <a:lumOff val="40000"/>
              </a:schemeClr>
            </a:solidFill>
            <a:ln>
              <a:noFill/>
            </a:ln>
          </p:spPr>
          <p:txBody>
            <a:bodyPr wrap="square" rtlCol="0">
              <a:spAutoFit/>
            </a:bodyPr>
            <a:lstStyle/>
            <a:p>
              <a:pPr algn="ctr"/>
              <a:r>
                <a:rPr lang="en-US" dirty="0"/>
                <a:t>Rs. 200/Month</a:t>
              </a:r>
              <a:endParaRPr lang="en-IN" dirty="0"/>
            </a:p>
          </p:txBody>
        </p:sp>
      </p:grpSp>
      <p:grpSp>
        <p:nvGrpSpPr>
          <p:cNvPr id="16" name="Group 15">
            <a:extLst>
              <a:ext uri="{FF2B5EF4-FFF2-40B4-BE49-F238E27FC236}">
                <a16:creationId xmlns:a16="http://schemas.microsoft.com/office/drawing/2014/main" id="{171F1467-55CD-4E51-B787-F22D126B7E92}"/>
              </a:ext>
            </a:extLst>
          </p:cNvPr>
          <p:cNvGrpSpPr/>
          <p:nvPr/>
        </p:nvGrpSpPr>
        <p:grpSpPr>
          <a:xfrm>
            <a:off x="6167695" y="1972347"/>
            <a:ext cx="1608852" cy="2571145"/>
            <a:chOff x="6715225" y="2181234"/>
            <a:chExt cx="1608852" cy="2571145"/>
          </a:xfrm>
        </p:grpSpPr>
        <p:sp>
          <p:nvSpPr>
            <p:cNvPr id="9" name="Rectangle 8">
              <a:extLst>
                <a:ext uri="{FF2B5EF4-FFF2-40B4-BE49-F238E27FC236}">
                  <a16:creationId xmlns:a16="http://schemas.microsoft.com/office/drawing/2014/main" id="{D89E75C5-ADD5-4501-AF6C-906489E1161B}"/>
                </a:ext>
              </a:extLst>
            </p:cNvPr>
            <p:cNvSpPr/>
            <p:nvPr/>
          </p:nvSpPr>
          <p:spPr>
            <a:xfrm>
              <a:off x="6715225" y="2594893"/>
              <a:ext cx="1608852" cy="2157486"/>
            </a:xfrm>
            <a:prstGeom prst="rect">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Clr>
                  <a:schemeClr val="accent1">
                    <a:lumMod val="75000"/>
                  </a:schemeClr>
                </a:buClr>
                <a:buFont typeface="Arial" panose="020B0604020202020204" pitchFamily="34" charset="0"/>
                <a:buChar char="•"/>
              </a:pPr>
              <a:r>
                <a:rPr lang="en-US" dirty="0">
                  <a:solidFill>
                    <a:schemeClr val="bg2">
                      <a:lumMod val="50000"/>
                    </a:schemeClr>
                  </a:solidFill>
                </a:rPr>
                <a:t>Sensors Data</a:t>
              </a:r>
            </a:p>
            <a:p>
              <a:pPr marL="285750" indent="-285750">
                <a:buClr>
                  <a:schemeClr val="accent1">
                    <a:lumMod val="75000"/>
                  </a:schemeClr>
                </a:buClr>
                <a:buFont typeface="Arial" panose="020B0604020202020204" pitchFamily="34" charset="0"/>
                <a:buChar char="•"/>
              </a:pPr>
              <a:r>
                <a:rPr lang="en-IN" dirty="0">
                  <a:solidFill>
                    <a:schemeClr val="bg2">
                      <a:lumMod val="50000"/>
                    </a:schemeClr>
                  </a:solidFill>
                </a:rPr>
                <a:t>Very Recent Data’s</a:t>
              </a:r>
            </a:p>
            <a:p>
              <a:endParaRPr lang="en-IN" dirty="0">
                <a:solidFill>
                  <a:schemeClr val="bg2">
                    <a:lumMod val="50000"/>
                  </a:schemeClr>
                </a:solidFill>
              </a:endParaRPr>
            </a:p>
          </p:txBody>
        </p:sp>
        <p:sp>
          <p:nvSpPr>
            <p:cNvPr id="11" name="TextBox 10">
              <a:extLst>
                <a:ext uri="{FF2B5EF4-FFF2-40B4-BE49-F238E27FC236}">
                  <a16:creationId xmlns:a16="http://schemas.microsoft.com/office/drawing/2014/main" id="{58800B70-4195-408D-8967-6B6DB551F71F}"/>
                </a:ext>
              </a:extLst>
            </p:cNvPr>
            <p:cNvSpPr txBox="1"/>
            <p:nvPr/>
          </p:nvSpPr>
          <p:spPr>
            <a:xfrm>
              <a:off x="6715225" y="2181234"/>
              <a:ext cx="1608852" cy="307777"/>
            </a:xfrm>
            <a:prstGeom prst="rect">
              <a:avLst/>
            </a:prstGeom>
            <a:solidFill>
              <a:schemeClr val="accent1">
                <a:lumMod val="75000"/>
              </a:schemeClr>
            </a:solidFill>
            <a:ln>
              <a:noFill/>
            </a:ln>
          </p:spPr>
          <p:txBody>
            <a:bodyPr wrap="square" rtlCol="0">
              <a:spAutoFit/>
            </a:bodyPr>
            <a:lstStyle/>
            <a:p>
              <a:pPr algn="ctr"/>
              <a:r>
                <a:rPr lang="en-US" dirty="0"/>
                <a:t>Bronze</a:t>
              </a:r>
              <a:endParaRPr lang="en-IN" dirty="0"/>
            </a:p>
          </p:txBody>
        </p:sp>
        <p:sp>
          <p:nvSpPr>
            <p:cNvPr id="14" name="TextBox 13">
              <a:extLst>
                <a:ext uri="{FF2B5EF4-FFF2-40B4-BE49-F238E27FC236}">
                  <a16:creationId xmlns:a16="http://schemas.microsoft.com/office/drawing/2014/main" id="{393D7CE7-80BC-4555-BD8A-46A6463A6770}"/>
                </a:ext>
              </a:extLst>
            </p:cNvPr>
            <p:cNvSpPr txBox="1"/>
            <p:nvPr/>
          </p:nvSpPr>
          <p:spPr>
            <a:xfrm>
              <a:off x="6715225" y="4444601"/>
              <a:ext cx="1608852" cy="307777"/>
            </a:xfrm>
            <a:prstGeom prst="rect">
              <a:avLst/>
            </a:prstGeom>
            <a:solidFill>
              <a:schemeClr val="accent1">
                <a:lumMod val="75000"/>
              </a:schemeClr>
            </a:solidFill>
            <a:ln>
              <a:noFill/>
            </a:ln>
          </p:spPr>
          <p:txBody>
            <a:bodyPr wrap="square" rtlCol="0">
              <a:spAutoFit/>
            </a:bodyPr>
            <a:lstStyle/>
            <a:p>
              <a:pPr algn="ctr"/>
              <a:r>
                <a:rPr lang="en-US" dirty="0"/>
                <a:t>Rs. 100/Month</a:t>
              </a:r>
              <a:endParaRPr lang="en-IN" dirty="0"/>
            </a:p>
          </p:txBody>
        </p:sp>
      </p:grpSp>
      <p:sp>
        <p:nvSpPr>
          <p:cNvPr id="15" name="Google Shape;627;p25">
            <a:extLst>
              <a:ext uri="{FF2B5EF4-FFF2-40B4-BE49-F238E27FC236}">
                <a16:creationId xmlns:a16="http://schemas.microsoft.com/office/drawing/2014/main" id="{4D5ECD67-1ABA-4A01-8AB8-0CFF024F49D1}"/>
              </a:ext>
            </a:extLst>
          </p:cNvPr>
          <p:cNvSpPr txBox="1">
            <a:spLocks/>
          </p:cNvSpPr>
          <p:nvPr/>
        </p:nvSpPr>
        <p:spPr>
          <a:xfrm>
            <a:off x="661100" y="1308046"/>
            <a:ext cx="7843200" cy="6537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lt1"/>
              </a:buClr>
              <a:buSzPts val="2600"/>
              <a:buFont typeface="Barlow SemiBold"/>
              <a:buNone/>
              <a:defRPr sz="2600" b="0" i="0" u="none" strike="noStrike" cap="none">
                <a:solidFill>
                  <a:schemeClr val="lt1"/>
                </a:solidFill>
                <a:latin typeface="Barlow SemiBold"/>
                <a:ea typeface="Barlow SemiBold"/>
                <a:cs typeface="Barlow SemiBold"/>
                <a:sym typeface="Barlow SemiBold"/>
              </a:defRPr>
            </a:lvl1pPr>
            <a:lvl2pPr marR="0" lvl="1" algn="l" rtl="0">
              <a:lnSpc>
                <a:spcPct val="90000"/>
              </a:lnSpc>
              <a:spcBef>
                <a:spcPts val="0"/>
              </a:spcBef>
              <a:spcAft>
                <a:spcPts val="0"/>
              </a:spcAft>
              <a:buClr>
                <a:schemeClr val="lt1"/>
              </a:buClr>
              <a:buSzPts val="2600"/>
              <a:buFont typeface="Barlow SemiBold"/>
              <a:buNone/>
              <a:defRPr sz="2600" b="0" i="0" u="none" strike="noStrike" cap="none">
                <a:solidFill>
                  <a:schemeClr val="lt1"/>
                </a:solidFill>
                <a:latin typeface="Barlow SemiBold"/>
                <a:ea typeface="Barlow SemiBold"/>
                <a:cs typeface="Barlow SemiBold"/>
                <a:sym typeface="Barlow SemiBold"/>
              </a:defRPr>
            </a:lvl2pPr>
            <a:lvl3pPr marR="0" lvl="2" algn="l" rtl="0">
              <a:lnSpc>
                <a:spcPct val="90000"/>
              </a:lnSpc>
              <a:spcBef>
                <a:spcPts val="0"/>
              </a:spcBef>
              <a:spcAft>
                <a:spcPts val="0"/>
              </a:spcAft>
              <a:buClr>
                <a:schemeClr val="lt1"/>
              </a:buClr>
              <a:buSzPts val="2600"/>
              <a:buFont typeface="Barlow SemiBold"/>
              <a:buNone/>
              <a:defRPr sz="2600" b="0" i="0" u="none" strike="noStrike" cap="none">
                <a:solidFill>
                  <a:schemeClr val="lt1"/>
                </a:solidFill>
                <a:latin typeface="Barlow SemiBold"/>
                <a:ea typeface="Barlow SemiBold"/>
                <a:cs typeface="Barlow SemiBold"/>
                <a:sym typeface="Barlow SemiBold"/>
              </a:defRPr>
            </a:lvl3pPr>
            <a:lvl4pPr marR="0" lvl="3" algn="l" rtl="0">
              <a:lnSpc>
                <a:spcPct val="90000"/>
              </a:lnSpc>
              <a:spcBef>
                <a:spcPts val="0"/>
              </a:spcBef>
              <a:spcAft>
                <a:spcPts val="0"/>
              </a:spcAft>
              <a:buClr>
                <a:schemeClr val="lt1"/>
              </a:buClr>
              <a:buSzPts val="2600"/>
              <a:buFont typeface="Barlow SemiBold"/>
              <a:buNone/>
              <a:defRPr sz="2600" b="0" i="0" u="none" strike="noStrike" cap="none">
                <a:solidFill>
                  <a:schemeClr val="lt1"/>
                </a:solidFill>
                <a:latin typeface="Barlow SemiBold"/>
                <a:ea typeface="Barlow SemiBold"/>
                <a:cs typeface="Barlow SemiBold"/>
                <a:sym typeface="Barlow SemiBold"/>
              </a:defRPr>
            </a:lvl4pPr>
            <a:lvl5pPr marR="0" lvl="4" algn="l" rtl="0">
              <a:lnSpc>
                <a:spcPct val="90000"/>
              </a:lnSpc>
              <a:spcBef>
                <a:spcPts val="0"/>
              </a:spcBef>
              <a:spcAft>
                <a:spcPts val="0"/>
              </a:spcAft>
              <a:buClr>
                <a:schemeClr val="lt1"/>
              </a:buClr>
              <a:buSzPts val="2600"/>
              <a:buFont typeface="Barlow SemiBold"/>
              <a:buNone/>
              <a:defRPr sz="2600" b="0" i="0" u="none" strike="noStrike" cap="none">
                <a:solidFill>
                  <a:schemeClr val="lt1"/>
                </a:solidFill>
                <a:latin typeface="Barlow SemiBold"/>
                <a:ea typeface="Barlow SemiBold"/>
                <a:cs typeface="Barlow SemiBold"/>
                <a:sym typeface="Barlow SemiBold"/>
              </a:defRPr>
            </a:lvl5pPr>
            <a:lvl6pPr marR="0" lvl="5" algn="l" rtl="0">
              <a:lnSpc>
                <a:spcPct val="90000"/>
              </a:lnSpc>
              <a:spcBef>
                <a:spcPts val="0"/>
              </a:spcBef>
              <a:spcAft>
                <a:spcPts val="0"/>
              </a:spcAft>
              <a:buClr>
                <a:schemeClr val="lt1"/>
              </a:buClr>
              <a:buSzPts val="2600"/>
              <a:buFont typeface="Barlow SemiBold"/>
              <a:buNone/>
              <a:defRPr sz="2600" b="0" i="0" u="none" strike="noStrike" cap="none">
                <a:solidFill>
                  <a:schemeClr val="lt1"/>
                </a:solidFill>
                <a:latin typeface="Barlow SemiBold"/>
                <a:ea typeface="Barlow SemiBold"/>
                <a:cs typeface="Barlow SemiBold"/>
                <a:sym typeface="Barlow SemiBold"/>
              </a:defRPr>
            </a:lvl6pPr>
            <a:lvl7pPr marR="0" lvl="6" algn="l" rtl="0">
              <a:lnSpc>
                <a:spcPct val="90000"/>
              </a:lnSpc>
              <a:spcBef>
                <a:spcPts val="0"/>
              </a:spcBef>
              <a:spcAft>
                <a:spcPts val="0"/>
              </a:spcAft>
              <a:buClr>
                <a:schemeClr val="lt1"/>
              </a:buClr>
              <a:buSzPts val="2600"/>
              <a:buFont typeface="Barlow SemiBold"/>
              <a:buNone/>
              <a:defRPr sz="2600" b="0" i="0" u="none" strike="noStrike" cap="none">
                <a:solidFill>
                  <a:schemeClr val="lt1"/>
                </a:solidFill>
                <a:latin typeface="Barlow SemiBold"/>
                <a:ea typeface="Barlow SemiBold"/>
                <a:cs typeface="Barlow SemiBold"/>
                <a:sym typeface="Barlow SemiBold"/>
              </a:defRPr>
            </a:lvl7pPr>
            <a:lvl8pPr marR="0" lvl="7" algn="l" rtl="0">
              <a:lnSpc>
                <a:spcPct val="90000"/>
              </a:lnSpc>
              <a:spcBef>
                <a:spcPts val="0"/>
              </a:spcBef>
              <a:spcAft>
                <a:spcPts val="0"/>
              </a:spcAft>
              <a:buClr>
                <a:schemeClr val="lt1"/>
              </a:buClr>
              <a:buSzPts val="2600"/>
              <a:buFont typeface="Barlow SemiBold"/>
              <a:buNone/>
              <a:defRPr sz="2600" b="0" i="0" u="none" strike="noStrike" cap="none">
                <a:solidFill>
                  <a:schemeClr val="lt1"/>
                </a:solidFill>
                <a:latin typeface="Barlow SemiBold"/>
                <a:ea typeface="Barlow SemiBold"/>
                <a:cs typeface="Barlow SemiBold"/>
                <a:sym typeface="Barlow SemiBold"/>
              </a:defRPr>
            </a:lvl8pPr>
            <a:lvl9pPr marR="0" lvl="8" algn="l" rtl="0">
              <a:lnSpc>
                <a:spcPct val="90000"/>
              </a:lnSpc>
              <a:spcBef>
                <a:spcPts val="0"/>
              </a:spcBef>
              <a:spcAft>
                <a:spcPts val="0"/>
              </a:spcAft>
              <a:buClr>
                <a:schemeClr val="lt1"/>
              </a:buClr>
              <a:buSzPts val="2600"/>
              <a:buFont typeface="Barlow SemiBold"/>
              <a:buNone/>
              <a:defRPr sz="2600" b="0" i="0" u="none" strike="noStrike" cap="none">
                <a:solidFill>
                  <a:schemeClr val="lt1"/>
                </a:solidFill>
                <a:latin typeface="Barlow SemiBold"/>
                <a:ea typeface="Barlow SemiBold"/>
                <a:cs typeface="Barlow SemiBold"/>
                <a:sym typeface="Barlow SemiBold"/>
              </a:defRPr>
            </a:lvl9pPr>
          </a:lstStyle>
          <a:p>
            <a:pPr algn="ctr"/>
            <a:r>
              <a:rPr lang="en-IN" dirty="0">
                <a:solidFill>
                  <a:schemeClr val="tx1"/>
                </a:solidFill>
              </a:rPr>
              <a:t>Hardware – Rs. 5000</a:t>
            </a:r>
          </a:p>
        </p:txBody>
      </p:sp>
    </p:spTree>
    <p:extLst>
      <p:ext uri="{BB962C8B-B14F-4D97-AF65-F5344CB8AC3E}">
        <p14:creationId xmlns:p14="http://schemas.microsoft.com/office/powerpoint/2010/main" val="29028748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10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10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10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840"/>
        <p:cNvGrpSpPr/>
        <p:nvPr/>
      </p:nvGrpSpPr>
      <p:grpSpPr>
        <a:xfrm>
          <a:off x="0" y="0"/>
          <a:ext cx="0" cy="0"/>
          <a:chOff x="0" y="0"/>
          <a:chExt cx="0" cy="0"/>
        </a:xfrm>
      </p:grpSpPr>
      <p:sp>
        <p:nvSpPr>
          <p:cNvPr id="2" name="Text Placeholder 1">
            <a:extLst>
              <a:ext uri="{FF2B5EF4-FFF2-40B4-BE49-F238E27FC236}">
                <a16:creationId xmlns:a16="http://schemas.microsoft.com/office/drawing/2014/main" id="{F21502C7-35DD-4B64-84ED-9A0E41294A39}"/>
              </a:ext>
            </a:extLst>
          </p:cNvPr>
          <p:cNvSpPr>
            <a:spLocks noGrp="1"/>
          </p:cNvSpPr>
          <p:nvPr>
            <p:ph type="body" idx="1"/>
          </p:nvPr>
        </p:nvSpPr>
        <p:spPr>
          <a:xfrm>
            <a:off x="1000539" y="4489800"/>
            <a:ext cx="6836402" cy="331200"/>
          </a:xfrm>
        </p:spPr>
        <p:txBody>
          <a:bodyPr/>
          <a:lstStyle/>
          <a:p>
            <a:r>
              <a:rPr lang="en-US" dirty="0"/>
              <a:t>Roadmap</a:t>
            </a:r>
            <a:endParaRPr lang="en-IN" dirty="0"/>
          </a:p>
        </p:txBody>
      </p:sp>
      <p:sp>
        <p:nvSpPr>
          <p:cNvPr id="842" name="Google Shape;842;p40"/>
          <p:cNvSpPr txBox="1">
            <a:spLocks noGrp="1"/>
          </p:cNvSpPr>
          <p:nvPr>
            <p:ph type="sldNum" idx="12"/>
          </p:nvPr>
        </p:nvSpPr>
        <p:spPr>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19</a:t>
            </a:fld>
            <a:endParaRPr/>
          </a:p>
        </p:txBody>
      </p:sp>
      <p:sp>
        <p:nvSpPr>
          <p:cNvPr id="843" name="Google Shape;843;p40"/>
          <p:cNvSpPr/>
          <p:nvPr/>
        </p:nvSpPr>
        <p:spPr>
          <a:xfrm>
            <a:off x="0" y="1897263"/>
            <a:ext cx="9144000" cy="1011043"/>
          </a:xfrm>
          <a:custGeom>
            <a:avLst/>
            <a:gdLst/>
            <a:ahLst/>
            <a:cxnLst/>
            <a:rect l="l" t="t" r="r" b="b"/>
            <a:pathLst>
              <a:path w="12192000" h="1348058" extrusionOk="0">
                <a:moveTo>
                  <a:pt x="12192000" y="0"/>
                </a:moveTo>
                <a:lnTo>
                  <a:pt x="10837333" y="0"/>
                </a:lnTo>
                <a:cubicBezTo>
                  <a:pt x="10463295" y="0"/>
                  <a:pt x="10160000" y="301773"/>
                  <a:pt x="10160000" y="674029"/>
                </a:cubicBezTo>
                <a:lnTo>
                  <a:pt x="10160000" y="674029"/>
                </a:lnTo>
                <a:cubicBezTo>
                  <a:pt x="10160000" y="1046281"/>
                  <a:pt x="9856705" y="1348059"/>
                  <a:pt x="9482667" y="1348059"/>
                </a:cubicBezTo>
                <a:lnTo>
                  <a:pt x="9482667" y="1348059"/>
                </a:lnTo>
                <a:cubicBezTo>
                  <a:pt x="9108581" y="1348059"/>
                  <a:pt x="8805333" y="1046281"/>
                  <a:pt x="8805333" y="674029"/>
                </a:cubicBezTo>
                <a:lnTo>
                  <a:pt x="8805333" y="674029"/>
                </a:lnTo>
                <a:cubicBezTo>
                  <a:pt x="8805333" y="301773"/>
                  <a:pt x="8502086" y="0"/>
                  <a:pt x="8128000" y="0"/>
                </a:cubicBezTo>
                <a:lnTo>
                  <a:pt x="8128000" y="0"/>
                </a:lnTo>
                <a:cubicBezTo>
                  <a:pt x="7753915" y="0"/>
                  <a:pt x="7450667" y="301773"/>
                  <a:pt x="7450667" y="674029"/>
                </a:cubicBezTo>
                <a:lnTo>
                  <a:pt x="7450667" y="674029"/>
                </a:lnTo>
                <a:cubicBezTo>
                  <a:pt x="7450667" y="1046281"/>
                  <a:pt x="7147419" y="1348059"/>
                  <a:pt x="6773334" y="1348059"/>
                </a:cubicBezTo>
                <a:lnTo>
                  <a:pt x="6773334" y="1348059"/>
                </a:lnTo>
                <a:cubicBezTo>
                  <a:pt x="6399248" y="1348059"/>
                  <a:pt x="6096000" y="1046281"/>
                  <a:pt x="6096000" y="674029"/>
                </a:cubicBezTo>
                <a:lnTo>
                  <a:pt x="6096000" y="674029"/>
                </a:lnTo>
                <a:cubicBezTo>
                  <a:pt x="6096000" y="301773"/>
                  <a:pt x="5792753" y="0"/>
                  <a:pt x="5418667" y="0"/>
                </a:cubicBezTo>
                <a:lnTo>
                  <a:pt x="5418667" y="0"/>
                </a:lnTo>
                <a:cubicBezTo>
                  <a:pt x="5044581" y="0"/>
                  <a:pt x="4741334" y="301773"/>
                  <a:pt x="4741334" y="674029"/>
                </a:cubicBezTo>
                <a:lnTo>
                  <a:pt x="4741334" y="674029"/>
                </a:lnTo>
                <a:cubicBezTo>
                  <a:pt x="4741334" y="1046281"/>
                  <a:pt x="4438076" y="1348059"/>
                  <a:pt x="4064000" y="1348059"/>
                </a:cubicBezTo>
                <a:lnTo>
                  <a:pt x="4064000" y="1348059"/>
                </a:lnTo>
                <a:cubicBezTo>
                  <a:pt x="3689924" y="1348059"/>
                  <a:pt x="3386667" y="1046281"/>
                  <a:pt x="3386667" y="674029"/>
                </a:cubicBezTo>
                <a:lnTo>
                  <a:pt x="3386667" y="674029"/>
                </a:lnTo>
                <a:cubicBezTo>
                  <a:pt x="3386667" y="301773"/>
                  <a:pt x="3083410" y="0"/>
                  <a:pt x="2709333" y="0"/>
                </a:cubicBezTo>
                <a:lnTo>
                  <a:pt x="2709333" y="0"/>
                </a:lnTo>
                <a:cubicBezTo>
                  <a:pt x="2335257" y="0"/>
                  <a:pt x="2032000" y="301773"/>
                  <a:pt x="2032000" y="674029"/>
                </a:cubicBezTo>
                <a:lnTo>
                  <a:pt x="2032000" y="674029"/>
                </a:lnTo>
                <a:cubicBezTo>
                  <a:pt x="2032000" y="1046281"/>
                  <a:pt x="1728743" y="1348059"/>
                  <a:pt x="1354667" y="1348059"/>
                </a:cubicBezTo>
                <a:lnTo>
                  <a:pt x="0" y="1348059"/>
                </a:lnTo>
              </a:path>
            </a:pathLst>
          </a:custGeom>
          <a:noFill/>
          <a:ln w="228600" cap="flat" cmpd="sng">
            <a:solidFill>
              <a:schemeClr val="dk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4" name="Google Shape;844;p40"/>
          <p:cNvSpPr/>
          <p:nvPr/>
        </p:nvSpPr>
        <p:spPr>
          <a:xfrm>
            <a:off x="0" y="1897263"/>
            <a:ext cx="9144000" cy="1011043"/>
          </a:xfrm>
          <a:custGeom>
            <a:avLst/>
            <a:gdLst/>
            <a:ahLst/>
            <a:cxnLst/>
            <a:rect l="l" t="t" r="r" b="b"/>
            <a:pathLst>
              <a:path w="12192000" h="1348058" extrusionOk="0">
                <a:moveTo>
                  <a:pt x="12192000" y="0"/>
                </a:moveTo>
                <a:lnTo>
                  <a:pt x="10837333" y="0"/>
                </a:lnTo>
                <a:cubicBezTo>
                  <a:pt x="10463295" y="0"/>
                  <a:pt x="10160000" y="301773"/>
                  <a:pt x="10160000" y="674029"/>
                </a:cubicBezTo>
                <a:lnTo>
                  <a:pt x="10160000" y="674029"/>
                </a:lnTo>
                <a:cubicBezTo>
                  <a:pt x="10160000" y="1046281"/>
                  <a:pt x="9856705" y="1348059"/>
                  <a:pt x="9482667" y="1348059"/>
                </a:cubicBezTo>
                <a:lnTo>
                  <a:pt x="9482667" y="1348059"/>
                </a:lnTo>
                <a:cubicBezTo>
                  <a:pt x="9108581" y="1348059"/>
                  <a:pt x="8805333" y="1046281"/>
                  <a:pt x="8805333" y="674029"/>
                </a:cubicBezTo>
                <a:lnTo>
                  <a:pt x="8805333" y="674029"/>
                </a:lnTo>
                <a:cubicBezTo>
                  <a:pt x="8805333" y="301773"/>
                  <a:pt x="8502086" y="0"/>
                  <a:pt x="8128000" y="0"/>
                </a:cubicBezTo>
                <a:lnTo>
                  <a:pt x="8128000" y="0"/>
                </a:lnTo>
                <a:cubicBezTo>
                  <a:pt x="7753915" y="0"/>
                  <a:pt x="7450667" y="301773"/>
                  <a:pt x="7450667" y="674029"/>
                </a:cubicBezTo>
                <a:lnTo>
                  <a:pt x="7450667" y="674029"/>
                </a:lnTo>
                <a:cubicBezTo>
                  <a:pt x="7450667" y="1046281"/>
                  <a:pt x="7147419" y="1348059"/>
                  <a:pt x="6773334" y="1348059"/>
                </a:cubicBezTo>
                <a:lnTo>
                  <a:pt x="6773334" y="1348059"/>
                </a:lnTo>
                <a:cubicBezTo>
                  <a:pt x="6399248" y="1348059"/>
                  <a:pt x="6096000" y="1046281"/>
                  <a:pt x="6096000" y="674029"/>
                </a:cubicBezTo>
                <a:lnTo>
                  <a:pt x="6096000" y="674029"/>
                </a:lnTo>
                <a:cubicBezTo>
                  <a:pt x="6096000" y="301773"/>
                  <a:pt x="5792753" y="0"/>
                  <a:pt x="5418667" y="0"/>
                </a:cubicBezTo>
                <a:lnTo>
                  <a:pt x="5418667" y="0"/>
                </a:lnTo>
                <a:cubicBezTo>
                  <a:pt x="5044581" y="0"/>
                  <a:pt x="4741334" y="301773"/>
                  <a:pt x="4741334" y="674029"/>
                </a:cubicBezTo>
                <a:lnTo>
                  <a:pt x="4741334" y="674029"/>
                </a:lnTo>
                <a:cubicBezTo>
                  <a:pt x="4741334" y="1046281"/>
                  <a:pt x="4438076" y="1348059"/>
                  <a:pt x="4064000" y="1348059"/>
                </a:cubicBezTo>
                <a:lnTo>
                  <a:pt x="4064000" y="1348059"/>
                </a:lnTo>
                <a:cubicBezTo>
                  <a:pt x="3689924" y="1348059"/>
                  <a:pt x="3386667" y="1046281"/>
                  <a:pt x="3386667" y="674029"/>
                </a:cubicBezTo>
                <a:lnTo>
                  <a:pt x="3386667" y="674029"/>
                </a:lnTo>
                <a:cubicBezTo>
                  <a:pt x="3386667" y="301773"/>
                  <a:pt x="3083410" y="0"/>
                  <a:pt x="2709333" y="0"/>
                </a:cubicBezTo>
                <a:lnTo>
                  <a:pt x="2709333" y="0"/>
                </a:lnTo>
                <a:cubicBezTo>
                  <a:pt x="2335257" y="0"/>
                  <a:pt x="2032000" y="301773"/>
                  <a:pt x="2032000" y="674029"/>
                </a:cubicBezTo>
                <a:lnTo>
                  <a:pt x="2032000" y="674029"/>
                </a:lnTo>
                <a:cubicBezTo>
                  <a:pt x="2032000" y="1046281"/>
                  <a:pt x="1728743" y="1348059"/>
                  <a:pt x="1354667" y="1348059"/>
                </a:cubicBezTo>
                <a:lnTo>
                  <a:pt x="0" y="1348059"/>
                </a:lnTo>
              </a:path>
            </a:pathLst>
          </a:custGeom>
          <a:noFill/>
          <a:ln w="19050" cap="flat" cmpd="sng">
            <a:solidFill>
              <a:schemeClr val="l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grpSp>
        <p:nvGrpSpPr>
          <p:cNvPr id="845" name="Google Shape;845;p40"/>
          <p:cNvGrpSpPr/>
          <p:nvPr/>
        </p:nvGrpSpPr>
        <p:grpSpPr>
          <a:xfrm>
            <a:off x="1786339" y="1229636"/>
            <a:ext cx="473400" cy="473400"/>
            <a:chOff x="1786339" y="1703401"/>
            <a:chExt cx="473400" cy="473400"/>
          </a:xfrm>
        </p:grpSpPr>
        <p:sp>
          <p:nvSpPr>
            <p:cNvPr id="846" name="Google Shape;846;p40"/>
            <p:cNvSpPr/>
            <p:nvPr/>
          </p:nvSpPr>
          <p:spPr>
            <a:xfrm rot="8100000">
              <a:off x="1855667" y="1772729"/>
              <a:ext cx="334744" cy="334744"/>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arlow"/>
                <a:ea typeface="Barlow"/>
                <a:cs typeface="Barlow"/>
                <a:sym typeface="Barlow"/>
              </a:endParaRPr>
            </a:p>
          </p:txBody>
        </p:sp>
        <p:sp>
          <p:nvSpPr>
            <p:cNvPr id="847" name="Google Shape;847;p40"/>
            <p:cNvSpPr/>
            <p:nvPr/>
          </p:nvSpPr>
          <p:spPr>
            <a:xfrm>
              <a:off x="1955989" y="1866499"/>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Barlow"/>
                  <a:ea typeface="Barlow"/>
                  <a:cs typeface="Barlow"/>
                  <a:sym typeface="Barlow"/>
                </a:rPr>
                <a:t>1</a:t>
              </a:r>
              <a:endParaRPr sz="600">
                <a:solidFill>
                  <a:schemeClr val="dk2"/>
                </a:solidFill>
                <a:latin typeface="Barlow"/>
                <a:ea typeface="Barlow"/>
                <a:cs typeface="Barlow"/>
                <a:sym typeface="Barlow"/>
              </a:endParaRPr>
            </a:p>
          </p:txBody>
        </p:sp>
      </p:grpSp>
      <p:grpSp>
        <p:nvGrpSpPr>
          <p:cNvPr id="848" name="Google Shape;848;p40"/>
          <p:cNvGrpSpPr/>
          <p:nvPr/>
        </p:nvGrpSpPr>
        <p:grpSpPr>
          <a:xfrm>
            <a:off x="3814414" y="1229636"/>
            <a:ext cx="473400" cy="473400"/>
            <a:chOff x="3814414" y="1703401"/>
            <a:chExt cx="473400" cy="473400"/>
          </a:xfrm>
        </p:grpSpPr>
        <p:sp>
          <p:nvSpPr>
            <p:cNvPr id="849" name="Google Shape;849;p40"/>
            <p:cNvSpPr/>
            <p:nvPr/>
          </p:nvSpPr>
          <p:spPr>
            <a:xfrm rot="8100000">
              <a:off x="3883742" y="1772729"/>
              <a:ext cx="334744" cy="334744"/>
            </a:xfrm>
            <a:prstGeom prst="teardrop">
              <a:avLst>
                <a:gd name="adj" fmla="val 10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arlow"/>
                <a:ea typeface="Barlow"/>
                <a:cs typeface="Barlow"/>
                <a:sym typeface="Barlow"/>
              </a:endParaRPr>
            </a:p>
          </p:txBody>
        </p:sp>
        <p:sp>
          <p:nvSpPr>
            <p:cNvPr id="850" name="Google Shape;850;p40"/>
            <p:cNvSpPr/>
            <p:nvPr/>
          </p:nvSpPr>
          <p:spPr>
            <a:xfrm>
              <a:off x="3984064" y="1866499"/>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Barlow"/>
                  <a:ea typeface="Barlow"/>
                  <a:cs typeface="Barlow"/>
                  <a:sym typeface="Barlow"/>
                </a:rPr>
                <a:t>3</a:t>
              </a:r>
              <a:endParaRPr sz="600">
                <a:solidFill>
                  <a:schemeClr val="dk2"/>
                </a:solidFill>
                <a:latin typeface="Barlow"/>
                <a:ea typeface="Barlow"/>
                <a:cs typeface="Barlow"/>
                <a:sym typeface="Barlow"/>
              </a:endParaRPr>
            </a:p>
          </p:txBody>
        </p:sp>
      </p:grpSp>
      <p:grpSp>
        <p:nvGrpSpPr>
          <p:cNvPr id="851" name="Google Shape;851;p40"/>
          <p:cNvGrpSpPr/>
          <p:nvPr/>
        </p:nvGrpSpPr>
        <p:grpSpPr>
          <a:xfrm>
            <a:off x="5842489" y="1229636"/>
            <a:ext cx="473400" cy="473400"/>
            <a:chOff x="5842489" y="1703401"/>
            <a:chExt cx="473400" cy="473400"/>
          </a:xfrm>
        </p:grpSpPr>
        <p:sp>
          <p:nvSpPr>
            <p:cNvPr id="852" name="Google Shape;852;p40"/>
            <p:cNvSpPr/>
            <p:nvPr/>
          </p:nvSpPr>
          <p:spPr>
            <a:xfrm rot="8100000">
              <a:off x="5911817" y="1772729"/>
              <a:ext cx="334744" cy="334744"/>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arlow"/>
                <a:ea typeface="Barlow"/>
                <a:cs typeface="Barlow"/>
                <a:sym typeface="Barlow"/>
              </a:endParaRPr>
            </a:p>
          </p:txBody>
        </p:sp>
        <p:sp>
          <p:nvSpPr>
            <p:cNvPr id="853" name="Google Shape;853;p40"/>
            <p:cNvSpPr/>
            <p:nvPr/>
          </p:nvSpPr>
          <p:spPr>
            <a:xfrm>
              <a:off x="6012139" y="1866499"/>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Barlow"/>
                  <a:ea typeface="Barlow"/>
                  <a:cs typeface="Barlow"/>
                  <a:sym typeface="Barlow"/>
                </a:rPr>
                <a:t>5</a:t>
              </a:r>
              <a:endParaRPr sz="600">
                <a:solidFill>
                  <a:schemeClr val="dk2"/>
                </a:solidFill>
                <a:latin typeface="Barlow"/>
                <a:ea typeface="Barlow"/>
                <a:cs typeface="Barlow"/>
                <a:sym typeface="Barlow"/>
              </a:endParaRPr>
            </a:p>
          </p:txBody>
        </p:sp>
      </p:grpSp>
      <p:grpSp>
        <p:nvGrpSpPr>
          <p:cNvPr id="854" name="Google Shape;854;p40"/>
          <p:cNvGrpSpPr/>
          <p:nvPr/>
        </p:nvGrpSpPr>
        <p:grpSpPr>
          <a:xfrm>
            <a:off x="6880814" y="3102535"/>
            <a:ext cx="473400" cy="473400"/>
            <a:chOff x="6880814" y="3576300"/>
            <a:chExt cx="473400" cy="473400"/>
          </a:xfrm>
        </p:grpSpPr>
        <p:sp>
          <p:nvSpPr>
            <p:cNvPr id="855" name="Google Shape;855;p40"/>
            <p:cNvSpPr/>
            <p:nvPr/>
          </p:nvSpPr>
          <p:spPr>
            <a:xfrm rot="-2700000">
              <a:off x="6950142" y="3645628"/>
              <a:ext cx="334744" cy="334744"/>
            </a:xfrm>
            <a:prstGeom prst="teardrop">
              <a:avLst>
                <a:gd name="adj" fmla="val 10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arlow"/>
                <a:ea typeface="Barlow"/>
                <a:cs typeface="Barlow"/>
                <a:sym typeface="Barlow"/>
              </a:endParaRPr>
            </a:p>
          </p:txBody>
        </p:sp>
        <p:sp>
          <p:nvSpPr>
            <p:cNvPr id="856" name="Google Shape;856;p40"/>
            <p:cNvSpPr/>
            <p:nvPr/>
          </p:nvSpPr>
          <p:spPr>
            <a:xfrm flipH="1">
              <a:off x="7050464" y="3752502"/>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Barlow"/>
                  <a:ea typeface="Barlow"/>
                  <a:cs typeface="Barlow"/>
                  <a:sym typeface="Barlow"/>
                </a:rPr>
                <a:t>6</a:t>
              </a:r>
              <a:endParaRPr sz="600">
                <a:solidFill>
                  <a:schemeClr val="dk2"/>
                </a:solidFill>
                <a:latin typeface="Barlow"/>
                <a:ea typeface="Barlow"/>
                <a:cs typeface="Barlow"/>
                <a:sym typeface="Barlow"/>
              </a:endParaRPr>
            </a:p>
          </p:txBody>
        </p:sp>
      </p:grpSp>
      <p:grpSp>
        <p:nvGrpSpPr>
          <p:cNvPr id="857" name="Google Shape;857;p40"/>
          <p:cNvGrpSpPr/>
          <p:nvPr/>
        </p:nvGrpSpPr>
        <p:grpSpPr>
          <a:xfrm>
            <a:off x="4852739" y="3102535"/>
            <a:ext cx="473400" cy="473400"/>
            <a:chOff x="4852739" y="3576300"/>
            <a:chExt cx="473400" cy="473400"/>
          </a:xfrm>
        </p:grpSpPr>
        <p:sp>
          <p:nvSpPr>
            <p:cNvPr id="858" name="Google Shape;858;p40"/>
            <p:cNvSpPr/>
            <p:nvPr/>
          </p:nvSpPr>
          <p:spPr>
            <a:xfrm rot="-2700000">
              <a:off x="4922067" y="3645628"/>
              <a:ext cx="334744" cy="334744"/>
            </a:xfrm>
            <a:prstGeom prst="teardrop">
              <a:avLst>
                <a:gd name="adj" fmla="val 10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arlow"/>
                <a:ea typeface="Barlow"/>
                <a:cs typeface="Barlow"/>
                <a:sym typeface="Barlow"/>
              </a:endParaRPr>
            </a:p>
          </p:txBody>
        </p:sp>
        <p:sp>
          <p:nvSpPr>
            <p:cNvPr id="859" name="Google Shape;859;p40"/>
            <p:cNvSpPr/>
            <p:nvPr/>
          </p:nvSpPr>
          <p:spPr>
            <a:xfrm flipH="1">
              <a:off x="5022389" y="3752502"/>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Barlow"/>
                  <a:ea typeface="Barlow"/>
                  <a:cs typeface="Barlow"/>
                  <a:sym typeface="Barlow"/>
                </a:rPr>
                <a:t>4</a:t>
              </a:r>
              <a:endParaRPr sz="600">
                <a:solidFill>
                  <a:schemeClr val="dk2"/>
                </a:solidFill>
                <a:latin typeface="Barlow"/>
                <a:ea typeface="Barlow"/>
                <a:cs typeface="Barlow"/>
                <a:sym typeface="Barlow"/>
              </a:endParaRPr>
            </a:p>
          </p:txBody>
        </p:sp>
      </p:grpSp>
      <p:grpSp>
        <p:nvGrpSpPr>
          <p:cNvPr id="860" name="Google Shape;860;p40"/>
          <p:cNvGrpSpPr/>
          <p:nvPr/>
        </p:nvGrpSpPr>
        <p:grpSpPr>
          <a:xfrm>
            <a:off x="2824664" y="3102535"/>
            <a:ext cx="473400" cy="473400"/>
            <a:chOff x="2824664" y="3576300"/>
            <a:chExt cx="473400" cy="473400"/>
          </a:xfrm>
        </p:grpSpPr>
        <p:sp>
          <p:nvSpPr>
            <p:cNvPr id="861" name="Google Shape;861;p40"/>
            <p:cNvSpPr/>
            <p:nvPr/>
          </p:nvSpPr>
          <p:spPr>
            <a:xfrm rot="-2700000">
              <a:off x="2893992" y="3645628"/>
              <a:ext cx="334744" cy="334744"/>
            </a:xfrm>
            <a:prstGeom prst="teardrop">
              <a:avLst>
                <a:gd name="adj" fmla="val 10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arlow"/>
                <a:ea typeface="Barlow"/>
                <a:cs typeface="Barlow"/>
                <a:sym typeface="Barlow"/>
              </a:endParaRPr>
            </a:p>
          </p:txBody>
        </p:sp>
        <p:sp>
          <p:nvSpPr>
            <p:cNvPr id="862" name="Google Shape;862;p40"/>
            <p:cNvSpPr/>
            <p:nvPr/>
          </p:nvSpPr>
          <p:spPr>
            <a:xfrm flipH="1">
              <a:off x="2994314" y="3752502"/>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dirty="0">
                  <a:solidFill>
                    <a:schemeClr val="dk2"/>
                  </a:solidFill>
                  <a:latin typeface="Barlow"/>
                  <a:ea typeface="Barlow"/>
                  <a:cs typeface="Barlow"/>
                  <a:sym typeface="Barlow"/>
                </a:rPr>
                <a:t>2</a:t>
              </a:r>
              <a:endParaRPr sz="600" dirty="0">
                <a:solidFill>
                  <a:schemeClr val="dk2"/>
                </a:solidFill>
                <a:latin typeface="Barlow"/>
                <a:ea typeface="Barlow"/>
                <a:cs typeface="Barlow"/>
                <a:sym typeface="Barlow"/>
              </a:endParaRPr>
            </a:p>
          </p:txBody>
        </p:sp>
      </p:grpSp>
      <p:sp>
        <p:nvSpPr>
          <p:cNvPr id="863" name="Google Shape;863;p40"/>
          <p:cNvSpPr txBox="1"/>
          <p:nvPr/>
        </p:nvSpPr>
        <p:spPr>
          <a:xfrm>
            <a:off x="1379850" y="682335"/>
            <a:ext cx="1286400" cy="53340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None/>
            </a:pPr>
            <a:r>
              <a:rPr lang="en" sz="900" dirty="0">
                <a:solidFill>
                  <a:schemeClr val="dk2"/>
                </a:solidFill>
                <a:latin typeface="Barlow"/>
                <a:ea typeface="Barlow"/>
                <a:cs typeface="Barlow"/>
                <a:sym typeface="Barlow"/>
              </a:rPr>
              <a:t>Planning and Paper Works</a:t>
            </a:r>
          </a:p>
          <a:p>
            <a:pPr marL="0" marR="0" lvl="0" indent="0" algn="ctr" rtl="0">
              <a:lnSpc>
                <a:spcPct val="100000"/>
              </a:lnSpc>
              <a:spcBef>
                <a:spcPts val="0"/>
              </a:spcBef>
              <a:spcAft>
                <a:spcPts val="0"/>
              </a:spcAft>
              <a:buNone/>
            </a:pPr>
            <a:r>
              <a:rPr lang="en" sz="900" dirty="0">
                <a:solidFill>
                  <a:schemeClr val="dk2"/>
                </a:solidFill>
                <a:latin typeface="Barlow"/>
                <a:ea typeface="Barlow"/>
                <a:cs typeface="Barlow"/>
                <a:sym typeface="Barlow"/>
              </a:rPr>
              <a:t>(1 Month)</a:t>
            </a:r>
            <a:endParaRPr sz="900" dirty="0">
              <a:solidFill>
                <a:schemeClr val="dk2"/>
              </a:solidFill>
              <a:latin typeface="Barlow"/>
              <a:ea typeface="Barlow"/>
              <a:cs typeface="Barlow"/>
              <a:sym typeface="Barlow"/>
            </a:endParaRPr>
          </a:p>
        </p:txBody>
      </p:sp>
      <p:sp>
        <p:nvSpPr>
          <p:cNvPr id="864" name="Google Shape;864;p40"/>
          <p:cNvSpPr txBox="1"/>
          <p:nvPr/>
        </p:nvSpPr>
        <p:spPr>
          <a:xfrm>
            <a:off x="3377205" y="682335"/>
            <a:ext cx="1286400" cy="53340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None/>
            </a:pPr>
            <a:r>
              <a:rPr lang="en-US" sz="900" dirty="0">
                <a:solidFill>
                  <a:schemeClr val="dk2"/>
                </a:solidFill>
                <a:latin typeface="Barlow"/>
                <a:ea typeface="Barlow"/>
                <a:cs typeface="Barlow"/>
                <a:sym typeface="Barlow"/>
              </a:rPr>
              <a:t>Field Testing and </a:t>
            </a:r>
          </a:p>
          <a:p>
            <a:pPr marL="0" marR="0" lvl="0" indent="0" algn="ctr" rtl="0">
              <a:lnSpc>
                <a:spcPct val="100000"/>
              </a:lnSpc>
              <a:spcBef>
                <a:spcPts val="0"/>
              </a:spcBef>
              <a:spcAft>
                <a:spcPts val="0"/>
              </a:spcAft>
              <a:buNone/>
            </a:pPr>
            <a:r>
              <a:rPr lang="en-US" sz="900" dirty="0">
                <a:solidFill>
                  <a:schemeClr val="dk2"/>
                </a:solidFill>
                <a:latin typeface="Barlow"/>
                <a:ea typeface="Barlow"/>
                <a:cs typeface="Barlow"/>
                <a:sym typeface="Barlow"/>
              </a:rPr>
              <a:t>Analyzing</a:t>
            </a:r>
          </a:p>
          <a:p>
            <a:pPr marL="0" marR="0" lvl="0" indent="0" algn="ctr" rtl="0">
              <a:lnSpc>
                <a:spcPct val="100000"/>
              </a:lnSpc>
              <a:spcBef>
                <a:spcPts val="0"/>
              </a:spcBef>
              <a:spcAft>
                <a:spcPts val="0"/>
              </a:spcAft>
              <a:buNone/>
            </a:pPr>
            <a:r>
              <a:rPr lang="en-US" sz="900" dirty="0">
                <a:solidFill>
                  <a:schemeClr val="dk2"/>
                </a:solidFill>
                <a:latin typeface="Barlow"/>
                <a:ea typeface="Barlow"/>
                <a:cs typeface="Barlow"/>
                <a:sym typeface="Barlow"/>
              </a:rPr>
              <a:t>(1 Month)</a:t>
            </a:r>
            <a:endParaRPr sz="900" dirty="0">
              <a:solidFill>
                <a:schemeClr val="dk2"/>
              </a:solidFill>
              <a:latin typeface="Barlow"/>
              <a:ea typeface="Barlow"/>
              <a:cs typeface="Barlow"/>
              <a:sym typeface="Barlow"/>
            </a:endParaRPr>
          </a:p>
        </p:txBody>
      </p:sp>
      <p:sp>
        <p:nvSpPr>
          <p:cNvPr id="865" name="Google Shape;865;p40"/>
          <p:cNvSpPr txBox="1"/>
          <p:nvPr/>
        </p:nvSpPr>
        <p:spPr>
          <a:xfrm>
            <a:off x="5436010" y="682335"/>
            <a:ext cx="1286400" cy="53340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None/>
            </a:pPr>
            <a:r>
              <a:rPr lang="en" sz="900" dirty="0">
                <a:solidFill>
                  <a:schemeClr val="dk2"/>
                </a:solidFill>
                <a:latin typeface="Barlow"/>
                <a:ea typeface="Barlow"/>
                <a:cs typeface="Barlow"/>
                <a:sym typeface="Barlow"/>
              </a:rPr>
              <a:t>User’s Testing,</a:t>
            </a:r>
          </a:p>
          <a:p>
            <a:pPr marL="0" marR="0" lvl="0" indent="0" algn="ctr" rtl="0">
              <a:lnSpc>
                <a:spcPct val="100000"/>
              </a:lnSpc>
              <a:spcBef>
                <a:spcPts val="0"/>
              </a:spcBef>
              <a:spcAft>
                <a:spcPts val="0"/>
              </a:spcAft>
              <a:buNone/>
            </a:pPr>
            <a:r>
              <a:rPr lang="en" sz="900" dirty="0">
                <a:solidFill>
                  <a:schemeClr val="dk2"/>
                </a:solidFill>
                <a:latin typeface="Barlow"/>
                <a:ea typeface="Barlow"/>
                <a:cs typeface="Barlow"/>
                <a:sym typeface="Barlow"/>
              </a:rPr>
              <a:t>Problem Identification and Debuggng </a:t>
            </a:r>
          </a:p>
          <a:p>
            <a:pPr marL="0" marR="0" lvl="0" indent="0" algn="ctr" rtl="0">
              <a:lnSpc>
                <a:spcPct val="100000"/>
              </a:lnSpc>
              <a:spcBef>
                <a:spcPts val="0"/>
              </a:spcBef>
              <a:spcAft>
                <a:spcPts val="0"/>
              </a:spcAft>
              <a:buNone/>
            </a:pPr>
            <a:r>
              <a:rPr lang="en" sz="900" dirty="0">
                <a:solidFill>
                  <a:schemeClr val="dk2"/>
                </a:solidFill>
                <a:latin typeface="Barlow"/>
                <a:ea typeface="Barlow"/>
                <a:cs typeface="Barlow"/>
                <a:sym typeface="Barlow"/>
              </a:rPr>
              <a:t>(3 Month)</a:t>
            </a:r>
            <a:endParaRPr sz="900" dirty="0">
              <a:solidFill>
                <a:schemeClr val="dk2"/>
              </a:solidFill>
              <a:latin typeface="Barlow"/>
              <a:ea typeface="Barlow"/>
              <a:cs typeface="Barlow"/>
              <a:sym typeface="Barlow"/>
            </a:endParaRPr>
          </a:p>
        </p:txBody>
      </p:sp>
      <p:sp>
        <p:nvSpPr>
          <p:cNvPr id="866" name="Google Shape;866;p40"/>
          <p:cNvSpPr txBox="1"/>
          <p:nvPr/>
        </p:nvSpPr>
        <p:spPr>
          <a:xfrm>
            <a:off x="2418175" y="3589835"/>
            <a:ext cx="1286400" cy="5334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None/>
            </a:pPr>
            <a:r>
              <a:rPr lang="en" sz="900" dirty="0">
                <a:solidFill>
                  <a:schemeClr val="dk2"/>
                </a:solidFill>
                <a:latin typeface="Barlow"/>
                <a:ea typeface="Barlow"/>
                <a:cs typeface="Barlow"/>
                <a:sym typeface="Barlow"/>
              </a:rPr>
              <a:t>Proto Typing</a:t>
            </a:r>
          </a:p>
          <a:p>
            <a:pPr marL="0" marR="0" lvl="0" indent="0" algn="ctr" rtl="0">
              <a:lnSpc>
                <a:spcPct val="100000"/>
              </a:lnSpc>
              <a:spcBef>
                <a:spcPts val="0"/>
              </a:spcBef>
              <a:spcAft>
                <a:spcPts val="0"/>
              </a:spcAft>
              <a:buNone/>
            </a:pPr>
            <a:r>
              <a:rPr lang="en" sz="900" dirty="0">
                <a:solidFill>
                  <a:schemeClr val="dk2"/>
                </a:solidFill>
                <a:latin typeface="Barlow"/>
                <a:ea typeface="Barlow"/>
                <a:cs typeface="Barlow"/>
                <a:sym typeface="Barlow"/>
              </a:rPr>
              <a:t>(3 Months)</a:t>
            </a:r>
            <a:endParaRPr sz="900" dirty="0">
              <a:solidFill>
                <a:schemeClr val="dk2"/>
              </a:solidFill>
              <a:latin typeface="Barlow"/>
              <a:ea typeface="Barlow"/>
              <a:cs typeface="Barlow"/>
              <a:sym typeface="Barlow"/>
            </a:endParaRPr>
          </a:p>
        </p:txBody>
      </p:sp>
      <p:sp>
        <p:nvSpPr>
          <p:cNvPr id="867" name="Google Shape;867;p40"/>
          <p:cNvSpPr txBox="1"/>
          <p:nvPr/>
        </p:nvSpPr>
        <p:spPr>
          <a:xfrm>
            <a:off x="4446255" y="3589835"/>
            <a:ext cx="1286400" cy="5334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None/>
            </a:pPr>
            <a:r>
              <a:rPr lang="en" sz="900" dirty="0">
                <a:solidFill>
                  <a:schemeClr val="dk2"/>
                </a:solidFill>
                <a:latin typeface="Barlow"/>
                <a:ea typeface="Barlow"/>
                <a:cs typeface="Barlow"/>
                <a:sym typeface="Barlow"/>
              </a:rPr>
              <a:t>Product Development</a:t>
            </a:r>
          </a:p>
          <a:p>
            <a:pPr marL="0" marR="0" lvl="0" indent="0" algn="ctr" rtl="0">
              <a:lnSpc>
                <a:spcPct val="100000"/>
              </a:lnSpc>
              <a:spcBef>
                <a:spcPts val="0"/>
              </a:spcBef>
              <a:spcAft>
                <a:spcPts val="0"/>
              </a:spcAft>
              <a:buNone/>
            </a:pPr>
            <a:r>
              <a:rPr lang="en" sz="900" dirty="0">
                <a:solidFill>
                  <a:schemeClr val="dk2"/>
                </a:solidFill>
                <a:latin typeface="Barlow"/>
                <a:ea typeface="Barlow"/>
                <a:cs typeface="Barlow"/>
                <a:sym typeface="Barlow"/>
              </a:rPr>
              <a:t>(1 Months)</a:t>
            </a:r>
          </a:p>
          <a:p>
            <a:pPr marL="0" marR="0" lvl="0" indent="0" algn="ctr" rtl="0">
              <a:lnSpc>
                <a:spcPct val="100000"/>
              </a:lnSpc>
              <a:spcBef>
                <a:spcPts val="0"/>
              </a:spcBef>
              <a:spcAft>
                <a:spcPts val="0"/>
              </a:spcAft>
              <a:buNone/>
            </a:pPr>
            <a:endParaRPr sz="900" dirty="0">
              <a:solidFill>
                <a:schemeClr val="dk2"/>
              </a:solidFill>
              <a:latin typeface="Barlow"/>
              <a:ea typeface="Barlow"/>
              <a:cs typeface="Barlow"/>
              <a:sym typeface="Barlow"/>
            </a:endParaRPr>
          </a:p>
        </p:txBody>
      </p:sp>
      <p:sp>
        <p:nvSpPr>
          <p:cNvPr id="868" name="Google Shape;868;p40"/>
          <p:cNvSpPr txBox="1"/>
          <p:nvPr/>
        </p:nvSpPr>
        <p:spPr>
          <a:xfrm>
            <a:off x="6352326" y="3566473"/>
            <a:ext cx="1532256" cy="653699"/>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None/>
            </a:pPr>
            <a:r>
              <a:rPr lang="en" sz="900" dirty="0">
                <a:solidFill>
                  <a:schemeClr val="dk2"/>
                </a:solidFill>
                <a:latin typeface="Barlow"/>
                <a:ea typeface="Barlow"/>
                <a:cs typeface="Barlow"/>
                <a:sym typeface="Barlow"/>
              </a:rPr>
              <a:t>Modification’s</a:t>
            </a:r>
          </a:p>
          <a:p>
            <a:pPr marL="0" marR="0" lvl="0" indent="0" algn="ctr" rtl="0">
              <a:lnSpc>
                <a:spcPct val="100000"/>
              </a:lnSpc>
              <a:spcBef>
                <a:spcPts val="0"/>
              </a:spcBef>
              <a:spcAft>
                <a:spcPts val="0"/>
              </a:spcAft>
              <a:buNone/>
            </a:pPr>
            <a:r>
              <a:rPr lang="en-IN" sz="900" dirty="0">
                <a:solidFill>
                  <a:schemeClr val="dk2"/>
                </a:solidFill>
                <a:latin typeface="Barlow"/>
                <a:ea typeface="Barlow"/>
                <a:cs typeface="Barlow"/>
                <a:sym typeface="Barlow"/>
              </a:rPr>
              <a:t>According to the responses from the test users</a:t>
            </a:r>
            <a:endParaRPr lang="en" sz="900" dirty="0">
              <a:solidFill>
                <a:schemeClr val="dk2"/>
              </a:solidFill>
              <a:latin typeface="Barlow"/>
              <a:ea typeface="Barlow"/>
              <a:cs typeface="Barlow"/>
              <a:sym typeface="Barlow"/>
            </a:endParaRPr>
          </a:p>
          <a:p>
            <a:pPr marL="0" marR="0" lvl="0" indent="0" algn="ctr" rtl="0">
              <a:lnSpc>
                <a:spcPct val="100000"/>
              </a:lnSpc>
              <a:spcBef>
                <a:spcPts val="0"/>
              </a:spcBef>
              <a:spcAft>
                <a:spcPts val="0"/>
              </a:spcAft>
              <a:buNone/>
            </a:pPr>
            <a:r>
              <a:rPr lang="en" sz="900" dirty="0">
                <a:solidFill>
                  <a:schemeClr val="dk2"/>
                </a:solidFill>
                <a:latin typeface="Barlow"/>
                <a:ea typeface="Barlow"/>
                <a:cs typeface="Barlow"/>
                <a:sym typeface="Barlow"/>
              </a:rPr>
              <a:t>1 Month</a:t>
            </a:r>
            <a:endParaRPr sz="900" dirty="0">
              <a:solidFill>
                <a:schemeClr val="dk2"/>
              </a:solidFill>
              <a:latin typeface="Barlow"/>
              <a:ea typeface="Barlow"/>
              <a:cs typeface="Barlow"/>
              <a:sym typeface="Barlow"/>
            </a:endParaRPr>
          </a:p>
        </p:txBody>
      </p:sp>
      <p:grpSp>
        <p:nvGrpSpPr>
          <p:cNvPr id="30" name="Google Shape;851;p40">
            <a:extLst>
              <a:ext uri="{FF2B5EF4-FFF2-40B4-BE49-F238E27FC236}">
                <a16:creationId xmlns:a16="http://schemas.microsoft.com/office/drawing/2014/main" id="{D33EF381-8941-4B04-B54F-7A8E14CDC365}"/>
              </a:ext>
            </a:extLst>
          </p:cNvPr>
          <p:cNvGrpSpPr/>
          <p:nvPr/>
        </p:nvGrpSpPr>
        <p:grpSpPr>
          <a:xfrm>
            <a:off x="7836941" y="1239096"/>
            <a:ext cx="473400" cy="473400"/>
            <a:chOff x="5842489" y="1703401"/>
            <a:chExt cx="473400" cy="473400"/>
          </a:xfrm>
        </p:grpSpPr>
        <p:sp>
          <p:nvSpPr>
            <p:cNvPr id="31" name="Google Shape;852;p40">
              <a:extLst>
                <a:ext uri="{FF2B5EF4-FFF2-40B4-BE49-F238E27FC236}">
                  <a16:creationId xmlns:a16="http://schemas.microsoft.com/office/drawing/2014/main" id="{73F46653-FDEA-4ED0-AD35-D867FB1DC693}"/>
                </a:ext>
              </a:extLst>
            </p:cNvPr>
            <p:cNvSpPr/>
            <p:nvPr/>
          </p:nvSpPr>
          <p:spPr>
            <a:xfrm rot="8100000">
              <a:off x="5911817" y="1772729"/>
              <a:ext cx="334744" cy="334744"/>
            </a:xfrm>
            <a:prstGeom prst="teardrop">
              <a:avLst>
                <a:gd name="adj" fmla="val 100000"/>
              </a:avLst>
            </a:pr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arlow"/>
                <a:ea typeface="Barlow"/>
                <a:cs typeface="Barlow"/>
                <a:sym typeface="Barlow"/>
              </a:endParaRPr>
            </a:p>
          </p:txBody>
        </p:sp>
        <p:sp>
          <p:nvSpPr>
            <p:cNvPr id="32" name="Google Shape;853;p40">
              <a:extLst>
                <a:ext uri="{FF2B5EF4-FFF2-40B4-BE49-F238E27FC236}">
                  <a16:creationId xmlns:a16="http://schemas.microsoft.com/office/drawing/2014/main" id="{F2569A78-EA9A-4AF2-ACD8-3E5E9524A819}"/>
                </a:ext>
              </a:extLst>
            </p:cNvPr>
            <p:cNvSpPr/>
            <p:nvPr/>
          </p:nvSpPr>
          <p:spPr>
            <a:xfrm>
              <a:off x="6012139" y="1866499"/>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US" sz="600" dirty="0">
                  <a:solidFill>
                    <a:schemeClr val="dk2"/>
                  </a:solidFill>
                  <a:latin typeface="Barlow"/>
                  <a:ea typeface="Barlow"/>
                  <a:cs typeface="Barlow"/>
                  <a:sym typeface="Barlow"/>
                </a:rPr>
                <a:t>7</a:t>
              </a:r>
              <a:endParaRPr sz="600" dirty="0">
                <a:solidFill>
                  <a:schemeClr val="dk2"/>
                </a:solidFill>
                <a:latin typeface="Barlow"/>
                <a:ea typeface="Barlow"/>
                <a:cs typeface="Barlow"/>
                <a:sym typeface="Barlow"/>
              </a:endParaRPr>
            </a:p>
          </p:txBody>
        </p:sp>
      </p:grpSp>
      <p:sp>
        <p:nvSpPr>
          <p:cNvPr id="34" name="Google Shape;865;p40">
            <a:extLst>
              <a:ext uri="{FF2B5EF4-FFF2-40B4-BE49-F238E27FC236}">
                <a16:creationId xmlns:a16="http://schemas.microsoft.com/office/drawing/2014/main" id="{3CA6E4D9-8023-41D1-9815-E6320482F50E}"/>
              </a:ext>
            </a:extLst>
          </p:cNvPr>
          <p:cNvSpPr txBox="1"/>
          <p:nvPr/>
        </p:nvSpPr>
        <p:spPr>
          <a:xfrm>
            <a:off x="7430441" y="1018134"/>
            <a:ext cx="1286400" cy="220962"/>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None/>
            </a:pPr>
            <a:r>
              <a:rPr lang="en-US" sz="900" dirty="0">
                <a:solidFill>
                  <a:schemeClr val="dk2"/>
                </a:solidFill>
                <a:latin typeface="Barlow"/>
                <a:ea typeface="Barlow"/>
                <a:cs typeface="Barlow"/>
                <a:sym typeface="Barlow"/>
              </a:rPr>
              <a:t>Final Product Launch</a:t>
            </a:r>
            <a:endParaRPr sz="900" dirty="0">
              <a:solidFill>
                <a:schemeClr val="dk2"/>
              </a:solidFill>
              <a:latin typeface="Barlow"/>
              <a:ea typeface="Barlow"/>
              <a:cs typeface="Barlow"/>
              <a:sym typeface="Barlow"/>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843"/>
                                        </p:tgtEl>
                                        <p:attrNameLst>
                                          <p:attrName>style.visibility</p:attrName>
                                        </p:attrNameLst>
                                      </p:cBhvr>
                                      <p:to>
                                        <p:strVal val="visible"/>
                                      </p:to>
                                    </p:set>
                                    <p:animEffect transition="in" filter="wipe(left)">
                                      <p:cBhvr>
                                        <p:cTn id="7" dur="2000"/>
                                        <p:tgtEl>
                                          <p:spTgt spid="843"/>
                                        </p:tgtEl>
                                      </p:cBhvr>
                                    </p:animEffect>
                                  </p:childTnLst>
                                </p:cTn>
                              </p:par>
                            </p:childTnLst>
                          </p:cTn>
                        </p:par>
                        <p:par>
                          <p:cTn id="8" fill="hold">
                            <p:stCondLst>
                              <p:cond delay="2000"/>
                            </p:stCondLst>
                            <p:childTnLst>
                              <p:par>
                                <p:cTn id="9" presetID="10" presetClass="entr" presetSubtype="0" fill="hold" nodeType="afterEffect">
                                  <p:stCondLst>
                                    <p:cond delay="0"/>
                                  </p:stCondLst>
                                  <p:childTnLst>
                                    <p:set>
                                      <p:cBhvr>
                                        <p:cTn id="10" dur="1" fill="hold">
                                          <p:stCondLst>
                                            <p:cond delay="0"/>
                                          </p:stCondLst>
                                        </p:cTn>
                                        <p:tgtEl>
                                          <p:spTgt spid="845"/>
                                        </p:tgtEl>
                                        <p:attrNameLst>
                                          <p:attrName>style.visibility</p:attrName>
                                        </p:attrNameLst>
                                      </p:cBhvr>
                                      <p:to>
                                        <p:strVal val="visible"/>
                                      </p:to>
                                    </p:set>
                                    <p:animEffect transition="in" filter="fade">
                                      <p:cBhvr>
                                        <p:cTn id="11" dur="1000"/>
                                        <p:tgtEl>
                                          <p:spTgt spid="845"/>
                                        </p:tgtEl>
                                      </p:cBhvr>
                                    </p:animEffect>
                                  </p:childTnLst>
                                </p:cTn>
                              </p:par>
                            </p:childTnLst>
                          </p:cTn>
                        </p:par>
                        <p:par>
                          <p:cTn id="12" fill="hold">
                            <p:stCondLst>
                              <p:cond delay="3000"/>
                            </p:stCondLst>
                            <p:childTnLst>
                              <p:par>
                                <p:cTn id="13" presetID="10" presetClass="entr" presetSubtype="0" fill="hold" grpId="0" nodeType="afterEffect">
                                  <p:stCondLst>
                                    <p:cond delay="0"/>
                                  </p:stCondLst>
                                  <p:childTnLst>
                                    <p:set>
                                      <p:cBhvr>
                                        <p:cTn id="14" dur="1" fill="hold">
                                          <p:stCondLst>
                                            <p:cond delay="0"/>
                                          </p:stCondLst>
                                        </p:cTn>
                                        <p:tgtEl>
                                          <p:spTgt spid="863"/>
                                        </p:tgtEl>
                                        <p:attrNameLst>
                                          <p:attrName>style.visibility</p:attrName>
                                        </p:attrNameLst>
                                      </p:cBhvr>
                                      <p:to>
                                        <p:strVal val="visible"/>
                                      </p:to>
                                    </p:set>
                                    <p:animEffect transition="in" filter="fade">
                                      <p:cBhvr>
                                        <p:cTn id="15" dur="1000"/>
                                        <p:tgtEl>
                                          <p:spTgt spid="86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860"/>
                                        </p:tgtEl>
                                        <p:attrNameLst>
                                          <p:attrName>style.visibility</p:attrName>
                                        </p:attrNameLst>
                                      </p:cBhvr>
                                      <p:to>
                                        <p:strVal val="visible"/>
                                      </p:to>
                                    </p:set>
                                    <p:animEffect transition="in" filter="fade">
                                      <p:cBhvr>
                                        <p:cTn id="20" dur="1000"/>
                                        <p:tgtEl>
                                          <p:spTgt spid="860"/>
                                        </p:tgtEl>
                                      </p:cBhvr>
                                    </p:animEffect>
                                  </p:childTnLst>
                                </p:cTn>
                              </p:par>
                            </p:childTnLst>
                          </p:cTn>
                        </p:par>
                        <p:par>
                          <p:cTn id="21" fill="hold">
                            <p:stCondLst>
                              <p:cond delay="1000"/>
                            </p:stCondLst>
                            <p:childTnLst>
                              <p:par>
                                <p:cTn id="22" presetID="10" presetClass="entr" presetSubtype="0" fill="hold" grpId="0" nodeType="afterEffect">
                                  <p:stCondLst>
                                    <p:cond delay="0"/>
                                  </p:stCondLst>
                                  <p:childTnLst>
                                    <p:set>
                                      <p:cBhvr>
                                        <p:cTn id="23" dur="1" fill="hold">
                                          <p:stCondLst>
                                            <p:cond delay="0"/>
                                          </p:stCondLst>
                                        </p:cTn>
                                        <p:tgtEl>
                                          <p:spTgt spid="866"/>
                                        </p:tgtEl>
                                        <p:attrNameLst>
                                          <p:attrName>style.visibility</p:attrName>
                                        </p:attrNameLst>
                                      </p:cBhvr>
                                      <p:to>
                                        <p:strVal val="visible"/>
                                      </p:to>
                                    </p:set>
                                    <p:animEffect transition="in" filter="fade">
                                      <p:cBhvr>
                                        <p:cTn id="24" dur="1000"/>
                                        <p:tgtEl>
                                          <p:spTgt spid="866"/>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848"/>
                                        </p:tgtEl>
                                        <p:attrNameLst>
                                          <p:attrName>style.visibility</p:attrName>
                                        </p:attrNameLst>
                                      </p:cBhvr>
                                      <p:to>
                                        <p:strVal val="visible"/>
                                      </p:to>
                                    </p:set>
                                    <p:animEffect transition="in" filter="fade">
                                      <p:cBhvr>
                                        <p:cTn id="29" dur="1000"/>
                                        <p:tgtEl>
                                          <p:spTgt spid="848"/>
                                        </p:tgtEl>
                                      </p:cBhvr>
                                    </p:animEffect>
                                  </p:childTnLst>
                                </p:cTn>
                              </p:par>
                            </p:childTnLst>
                          </p:cTn>
                        </p:par>
                        <p:par>
                          <p:cTn id="30" fill="hold">
                            <p:stCondLst>
                              <p:cond delay="1000"/>
                            </p:stCondLst>
                            <p:childTnLst>
                              <p:par>
                                <p:cTn id="31" presetID="10" presetClass="entr" presetSubtype="0" fill="hold" grpId="0" nodeType="afterEffect">
                                  <p:stCondLst>
                                    <p:cond delay="0"/>
                                  </p:stCondLst>
                                  <p:childTnLst>
                                    <p:set>
                                      <p:cBhvr>
                                        <p:cTn id="32" dur="1" fill="hold">
                                          <p:stCondLst>
                                            <p:cond delay="0"/>
                                          </p:stCondLst>
                                        </p:cTn>
                                        <p:tgtEl>
                                          <p:spTgt spid="864"/>
                                        </p:tgtEl>
                                        <p:attrNameLst>
                                          <p:attrName>style.visibility</p:attrName>
                                        </p:attrNameLst>
                                      </p:cBhvr>
                                      <p:to>
                                        <p:strVal val="visible"/>
                                      </p:to>
                                    </p:set>
                                    <p:animEffect transition="in" filter="fade">
                                      <p:cBhvr>
                                        <p:cTn id="33" dur="1000"/>
                                        <p:tgtEl>
                                          <p:spTgt spid="864"/>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857"/>
                                        </p:tgtEl>
                                        <p:attrNameLst>
                                          <p:attrName>style.visibility</p:attrName>
                                        </p:attrNameLst>
                                      </p:cBhvr>
                                      <p:to>
                                        <p:strVal val="visible"/>
                                      </p:to>
                                    </p:set>
                                    <p:animEffect transition="in" filter="fade">
                                      <p:cBhvr>
                                        <p:cTn id="38" dur="1000"/>
                                        <p:tgtEl>
                                          <p:spTgt spid="857"/>
                                        </p:tgtEl>
                                      </p:cBhvr>
                                    </p:animEffect>
                                  </p:childTnLst>
                                </p:cTn>
                              </p:par>
                            </p:childTnLst>
                          </p:cTn>
                        </p:par>
                        <p:par>
                          <p:cTn id="39" fill="hold">
                            <p:stCondLst>
                              <p:cond delay="1000"/>
                            </p:stCondLst>
                            <p:childTnLst>
                              <p:par>
                                <p:cTn id="40" presetID="10" presetClass="entr" presetSubtype="0" fill="hold" grpId="0" nodeType="afterEffect">
                                  <p:stCondLst>
                                    <p:cond delay="0"/>
                                  </p:stCondLst>
                                  <p:childTnLst>
                                    <p:set>
                                      <p:cBhvr>
                                        <p:cTn id="41" dur="1" fill="hold">
                                          <p:stCondLst>
                                            <p:cond delay="0"/>
                                          </p:stCondLst>
                                        </p:cTn>
                                        <p:tgtEl>
                                          <p:spTgt spid="867"/>
                                        </p:tgtEl>
                                        <p:attrNameLst>
                                          <p:attrName>style.visibility</p:attrName>
                                        </p:attrNameLst>
                                      </p:cBhvr>
                                      <p:to>
                                        <p:strVal val="visible"/>
                                      </p:to>
                                    </p:set>
                                    <p:animEffect transition="in" filter="fade">
                                      <p:cBhvr>
                                        <p:cTn id="42" dur="1000"/>
                                        <p:tgtEl>
                                          <p:spTgt spid="867"/>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851"/>
                                        </p:tgtEl>
                                        <p:attrNameLst>
                                          <p:attrName>style.visibility</p:attrName>
                                        </p:attrNameLst>
                                      </p:cBhvr>
                                      <p:to>
                                        <p:strVal val="visible"/>
                                      </p:to>
                                    </p:set>
                                    <p:animEffect transition="in" filter="fade">
                                      <p:cBhvr>
                                        <p:cTn id="47" dur="1000"/>
                                        <p:tgtEl>
                                          <p:spTgt spid="851"/>
                                        </p:tgtEl>
                                      </p:cBhvr>
                                    </p:animEffect>
                                  </p:childTnLst>
                                </p:cTn>
                              </p:par>
                            </p:childTnLst>
                          </p:cTn>
                        </p:par>
                        <p:par>
                          <p:cTn id="48" fill="hold">
                            <p:stCondLst>
                              <p:cond delay="1000"/>
                            </p:stCondLst>
                            <p:childTnLst>
                              <p:par>
                                <p:cTn id="49" presetID="10" presetClass="entr" presetSubtype="0" fill="hold" grpId="0" nodeType="afterEffect">
                                  <p:stCondLst>
                                    <p:cond delay="0"/>
                                  </p:stCondLst>
                                  <p:childTnLst>
                                    <p:set>
                                      <p:cBhvr>
                                        <p:cTn id="50" dur="1" fill="hold">
                                          <p:stCondLst>
                                            <p:cond delay="0"/>
                                          </p:stCondLst>
                                        </p:cTn>
                                        <p:tgtEl>
                                          <p:spTgt spid="865"/>
                                        </p:tgtEl>
                                        <p:attrNameLst>
                                          <p:attrName>style.visibility</p:attrName>
                                        </p:attrNameLst>
                                      </p:cBhvr>
                                      <p:to>
                                        <p:strVal val="visible"/>
                                      </p:to>
                                    </p:set>
                                    <p:animEffect transition="in" filter="fade">
                                      <p:cBhvr>
                                        <p:cTn id="51" dur="1000"/>
                                        <p:tgtEl>
                                          <p:spTgt spid="865"/>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854"/>
                                        </p:tgtEl>
                                        <p:attrNameLst>
                                          <p:attrName>style.visibility</p:attrName>
                                        </p:attrNameLst>
                                      </p:cBhvr>
                                      <p:to>
                                        <p:strVal val="visible"/>
                                      </p:to>
                                    </p:set>
                                    <p:animEffect transition="in" filter="fade">
                                      <p:cBhvr>
                                        <p:cTn id="56" dur="1000"/>
                                        <p:tgtEl>
                                          <p:spTgt spid="854"/>
                                        </p:tgtEl>
                                      </p:cBhvr>
                                    </p:animEffect>
                                  </p:childTnLst>
                                </p:cTn>
                              </p:par>
                            </p:childTnLst>
                          </p:cTn>
                        </p:par>
                        <p:par>
                          <p:cTn id="57" fill="hold">
                            <p:stCondLst>
                              <p:cond delay="1000"/>
                            </p:stCondLst>
                            <p:childTnLst>
                              <p:par>
                                <p:cTn id="58" presetID="10" presetClass="entr" presetSubtype="0" fill="hold" grpId="0" nodeType="afterEffect">
                                  <p:stCondLst>
                                    <p:cond delay="0"/>
                                  </p:stCondLst>
                                  <p:childTnLst>
                                    <p:set>
                                      <p:cBhvr>
                                        <p:cTn id="59" dur="1" fill="hold">
                                          <p:stCondLst>
                                            <p:cond delay="0"/>
                                          </p:stCondLst>
                                        </p:cTn>
                                        <p:tgtEl>
                                          <p:spTgt spid="868"/>
                                        </p:tgtEl>
                                        <p:attrNameLst>
                                          <p:attrName>style.visibility</p:attrName>
                                        </p:attrNameLst>
                                      </p:cBhvr>
                                      <p:to>
                                        <p:strVal val="visible"/>
                                      </p:to>
                                    </p:set>
                                    <p:animEffect transition="in" filter="fade">
                                      <p:cBhvr>
                                        <p:cTn id="60" dur="1000"/>
                                        <p:tgtEl>
                                          <p:spTgt spid="868"/>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30"/>
                                        </p:tgtEl>
                                        <p:attrNameLst>
                                          <p:attrName>style.visibility</p:attrName>
                                        </p:attrNameLst>
                                      </p:cBhvr>
                                      <p:to>
                                        <p:strVal val="visible"/>
                                      </p:to>
                                    </p:set>
                                    <p:animEffect transition="in" filter="fade">
                                      <p:cBhvr>
                                        <p:cTn id="65" dur="1000"/>
                                        <p:tgtEl>
                                          <p:spTgt spid="30"/>
                                        </p:tgtEl>
                                      </p:cBhvr>
                                    </p:animEffect>
                                  </p:childTnLst>
                                </p:cTn>
                              </p:par>
                            </p:childTnLst>
                          </p:cTn>
                        </p:par>
                        <p:par>
                          <p:cTn id="66" fill="hold">
                            <p:stCondLst>
                              <p:cond delay="1000"/>
                            </p:stCondLst>
                            <p:childTnLst>
                              <p:par>
                                <p:cTn id="67" presetID="10" presetClass="entr" presetSubtype="0" fill="hold" grpId="0" nodeType="afterEffect">
                                  <p:stCondLst>
                                    <p:cond delay="0"/>
                                  </p:stCondLst>
                                  <p:childTnLst>
                                    <p:set>
                                      <p:cBhvr>
                                        <p:cTn id="68" dur="1" fill="hold">
                                          <p:stCondLst>
                                            <p:cond delay="0"/>
                                          </p:stCondLst>
                                        </p:cTn>
                                        <p:tgtEl>
                                          <p:spTgt spid="34"/>
                                        </p:tgtEl>
                                        <p:attrNameLst>
                                          <p:attrName>style.visibility</p:attrName>
                                        </p:attrNameLst>
                                      </p:cBhvr>
                                      <p:to>
                                        <p:strVal val="visible"/>
                                      </p:to>
                                    </p:set>
                                    <p:animEffect transition="in" filter="fade">
                                      <p:cBhvr>
                                        <p:cTn id="69" dur="10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3" grpId="0" animBg="1"/>
      <p:bldP spid="863" grpId="0"/>
      <p:bldP spid="864" grpId="0"/>
      <p:bldP spid="865" grpId="0"/>
      <p:bldP spid="866" grpId="0"/>
      <p:bldP spid="867" grpId="0"/>
      <p:bldP spid="868" grpId="0"/>
      <p:bldP spid="3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20"/>
        <p:cNvGrpSpPr/>
        <p:nvPr/>
      </p:nvGrpSpPr>
      <p:grpSpPr>
        <a:xfrm>
          <a:off x="0" y="0"/>
          <a:ext cx="0" cy="0"/>
          <a:chOff x="0" y="0"/>
          <a:chExt cx="0" cy="0"/>
        </a:xfrm>
      </p:grpSpPr>
      <p:grpSp>
        <p:nvGrpSpPr>
          <p:cNvPr id="8" name="Graphic 9">
            <a:extLst>
              <a:ext uri="{FF2B5EF4-FFF2-40B4-BE49-F238E27FC236}">
                <a16:creationId xmlns:a16="http://schemas.microsoft.com/office/drawing/2014/main" id="{118E1F30-1DA3-9674-E99F-7FC48E8D95C2}"/>
              </a:ext>
            </a:extLst>
          </p:cNvPr>
          <p:cNvGrpSpPr/>
          <p:nvPr/>
        </p:nvGrpSpPr>
        <p:grpSpPr>
          <a:xfrm>
            <a:off x="1487377" y="1779184"/>
            <a:ext cx="5434814" cy="2776382"/>
            <a:chOff x="1487377" y="1779184"/>
            <a:chExt cx="5434814" cy="2776382"/>
          </a:xfrm>
          <a:solidFill>
            <a:srgbClr val="272A36"/>
          </a:solidFill>
        </p:grpSpPr>
        <p:sp>
          <p:nvSpPr>
            <p:cNvPr id="9" name="Freeform: Shape 8">
              <a:extLst>
                <a:ext uri="{FF2B5EF4-FFF2-40B4-BE49-F238E27FC236}">
                  <a16:creationId xmlns:a16="http://schemas.microsoft.com/office/drawing/2014/main" id="{5DFE6F7E-23B4-40D2-846A-EAC2068F19BB}"/>
                </a:ext>
              </a:extLst>
            </p:cNvPr>
            <p:cNvSpPr/>
            <p:nvPr/>
          </p:nvSpPr>
          <p:spPr>
            <a:xfrm>
              <a:off x="1487377" y="1779184"/>
              <a:ext cx="816583" cy="1088777"/>
            </a:xfrm>
            <a:custGeom>
              <a:avLst/>
              <a:gdLst>
                <a:gd name="connsiteX0" fmla="*/ 18 w 816583"/>
                <a:gd name="connsiteY0" fmla="*/ 13 h 1088777"/>
                <a:gd name="connsiteX1" fmla="*/ 816601 w 816583"/>
                <a:gd name="connsiteY1" fmla="*/ 13 h 1088777"/>
                <a:gd name="connsiteX2" fmla="*/ 816601 w 816583"/>
                <a:gd name="connsiteY2" fmla="*/ 1088791 h 1088777"/>
                <a:gd name="connsiteX3" fmla="*/ 18 w 816583"/>
                <a:gd name="connsiteY3" fmla="*/ 1088791 h 1088777"/>
              </a:gdLst>
              <a:ahLst/>
              <a:cxnLst>
                <a:cxn ang="0">
                  <a:pos x="connsiteX0" y="connsiteY0"/>
                </a:cxn>
                <a:cxn ang="0">
                  <a:pos x="connsiteX1" y="connsiteY1"/>
                </a:cxn>
                <a:cxn ang="0">
                  <a:pos x="connsiteX2" y="connsiteY2"/>
                </a:cxn>
                <a:cxn ang="0">
                  <a:pos x="connsiteX3" y="connsiteY3"/>
                </a:cxn>
              </a:cxnLst>
              <a:rect l="l" t="t" r="r" b="b"/>
              <a:pathLst>
                <a:path w="816583" h="1088777">
                  <a:moveTo>
                    <a:pt x="18" y="13"/>
                  </a:moveTo>
                  <a:lnTo>
                    <a:pt x="816601" y="13"/>
                  </a:lnTo>
                  <a:lnTo>
                    <a:pt x="816601" y="1088791"/>
                  </a:lnTo>
                  <a:lnTo>
                    <a:pt x="18" y="1088791"/>
                  </a:lnTo>
                  <a:close/>
                </a:path>
              </a:pathLst>
            </a:custGeom>
            <a:solidFill>
              <a:srgbClr val="272A36"/>
            </a:solidFill>
            <a:ln w="4534"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C3FEFF8C-5D2E-DCE4-5D6C-2663AA372209}"/>
                </a:ext>
              </a:extLst>
            </p:cNvPr>
            <p:cNvSpPr/>
            <p:nvPr/>
          </p:nvSpPr>
          <p:spPr>
            <a:xfrm>
              <a:off x="3796492" y="1779184"/>
              <a:ext cx="816583" cy="1088777"/>
            </a:xfrm>
            <a:custGeom>
              <a:avLst/>
              <a:gdLst>
                <a:gd name="connsiteX0" fmla="*/ 527 w 816583"/>
                <a:gd name="connsiteY0" fmla="*/ 13 h 1088777"/>
                <a:gd name="connsiteX1" fmla="*/ 817110 w 816583"/>
                <a:gd name="connsiteY1" fmla="*/ 13 h 1088777"/>
                <a:gd name="connsiteX2" fmla="*/ 817110 w 816583"/>
                <a:gd name="connsiteY2" fmla="*/ 1088791 h 1088777"/>
                <a:gd name="connsiteX3" fmla="*/ 527 w 816583"/>
                <a:gd name="connsiteY3" fmla="*/ 1088791 h 1088777"/>
              </a:gdLst>
              <a:ahLst/>
              <a:cxnLst>
                <a:cxn ang="0">
                  <a:pos x="connsiteX0" y="connsiteY0"/>
                </a:cxn>
                <a:cxn ang="0">
                  <a:pos x="connsiteX1" y="connsiteY1"/>
                </a:cxn>
                <a:cxn ang="0">
                  <a:pos x="connsiteX2" y="connsiteY2"/>
                </a:cxn>
                <a:cxn ang="0">
                  <a:pos x="connsiteX3" y="connsiteY3"/>
                </a:cxn>
              </a:cxnLst>
              <a:rect l="l" t="t" r="r" b="b"/>
              <a:pathLst>
                <a:path w="816583" h="1088777">
                  <a:moveTo>
                    <a:pt x="527" y="13"/>
                  </a:moveTo>
                  <a:lnTo>
                    <a:pt x="817110" y="13"/>
                  </a:lnTo>
                  <a:lnTo>
                    <a:pt x="817110" y="1088791"/>
                  </a:lnTo>
                  <a:lnTo>
                    <a:pt x="527" y="1088791"/>
                  </a:lnTo>
                  <a:close/>
                </a:path>
              </a:pathLst>
            </a:custGeom>
            <a:solidFill>
              <a:srgbClr val="272A36"/>
            </a:solidFill>
            <a:ln w="4534"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5D5CD46C-7E7A-FD02-9102-F860943A6E34}"/>
                </a:ext>
              </a:extLst>
            </p:cNvPr>
            <p:cNvSpPr/>
            <p:nvPr/>
          </p:nvSpPr>
          <p:spPr>
            <a:xfrm>
              <a:off x="3796492" y="3466789"/>
              <a:ext cx="816583" cy="1088777"/>
            </a:xfrm>
            <a:custGeom>
              <a:avLst/>
              <a:gdLst>
                <a:gd name="connsiteX0" fmla="*/ 527 w 816583"/>
                <a:gd name="connsiteY0" fmla="*/ 385 h 1088777"/>
                <a:gd name="connsiteX1" fmla="*/ 817110 w 816583"/>
                <a:gd name="connsiteY1" fmla="*/ 385 h 1088777"/>
                <a:gd name="connsiteX2" fmla="*/ 817110 w 816583"/>
                <a:gd name="connsiteY2" fmla="*/ 1089163 h 1088777"/>
                <a:gd name="connsiteX3" fmla="*/ 527 w 816583"/>
                <a:gd name="connsiteY3" fmla="*/ 1089163 h 1088777"/>
              </a:gdLst>
              <a:ahLst/>
              <a:cxnLst>
                <a:cxn ang="0">
                  <a:pos x="connsiteX0" y="connsiteY0"/>
                </a:cxn>
                <a:cxn ang="0">
                  <a:pos x="connsiteX1" y="connsiteY1"/>
                </a:cxn>
                <a:cxn ang="0">
                  <a:pos x="connsiteX2" y="connsiteY2"/>
                </a:cxn>
                <a:cxn ang="0">
                  <a:pos x="connsiteX3" y="connsiteY3"/>
                </a:cxn>
              </a:cxnLst>
              <a:rect l="l" t="t" r="r" b="b"/>
              <a:pathLst>
                <a:path w="816583" h="1088777">
                  <a:moveTo>
                    <a:pt x="527" y="385"/>
                  </a:moveTo>
                  <a:lnTo>
                    <a:pt x="817110" y="385"/>
                  </a:lnTo>
                  <a:lnTo>
                    <a:pt x="817110" y="1089163"/>
                  </a:lnTo>
                  <a:lnTo>
                    <a:pt x="527" y="1089163"/>
                  </a:lnTo>
                  <a:close/>
                </a:path>
              </a:pathLst>
            </a:custGeom>
            <a:solidFill>
              <a:srgbClr val="272A36"/>
            </a:solidFill>
            <a:ln w="4534"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0F894C44-C31C-06E5-6AFB-DEA7ED1F2292}"/>
                </a:ext>
              </a:extLst>
            </p:cNvPr>
            <p:cNvSpPr/>
            <p:nvPr/>
          </p:nvSpPr>
          <p:spPr>
            <a:xfrm>
              <a:off x="1487377" y="3466789"/>
              <a:ext cx="816583" cy="1088777"/>
            </a:xfrm>
            <a:custGeom>
              <a:avLst/>
              <a:gdLst>
                <a:gd name="connsiteX0" fmla="*/ 18 w 816583"/>
                <a:gd name="connsiteY0" fmla="*/ 385 h 1088777"/>
                <a:gd name="connsiteX1" fmla="*/ 816601 w 816583"/>
                <a:gd name="connsiteY1" fmla="*/ 385 h 1088777"/>
                <a:gd name="connsiteX2" fmla="*/ 816601 w 816583"/>
                <a:gd name="connsiteY2" fmla="*/ 1089163 h 1088777"/>
                <a:gd name="connsiteX3" fmla="*/ 18 w 816583"/>
                <a:gd name="connsiteY3" fmla="*/ 1089163 h 1088777"/>
              </a:gdLst>
              <a:ahLst/>
              <a:cxnLst>
                <a:cxn ang="0">
                  <a:pos x="connsiteX0" y="connsiteY0"/>
                </a:cxn>
                <a:cxn ang="0">
                  <a:pos x="connsiteX1" y="connsiteY1"/>
                </a:cxn>
                <a:cxn ang="0">
                  <a:pos x="connsiteX2" y="connsiteY2"/>
                </a:cxn>
                <a:cxn ang="0">
                  <a:pos x="connsiteX3" y="connsiteY3"/>
                </a:cxn>
              </a:cxnLst>
              <a:rect l="l" t="t" r="r" b="b"/>
              <a:pathLst>
                <a:path w="816583" h="1088777">
                  <a:moveTo>
                    <a:pt x="18" y="385"/>
                  </a:moveTo>
                  <a:lnTo>
                    <a:pt x="816601" y="385"/>
                  </a:lnTo>
                  <a:lnTo>
                    <a:pt x="816601" y="1089163"/>
                  </a:lnTo>
                  <a:lnTo>
                    <a:pt x="18" y="1089163"/>
                  </a:lnTo>
                  <a:close/>
                </a:path>
              </a:pathLst>
            </a:custGeom>
            <a:solidFill>
              <a:srgbClr val="272A36"/>
            </a:solidFill>
            <a:ln w="4534"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A91C7ADF-5150-BD54-D224-D00083EEF75C}"/>
                </a:ext>
              </a:extLst>
            </p:cNvPr>
            <p:cNvSpPr/>
            <p:nvPr/>
          </p:nvSpPr>
          <p:spPr>
            <a:xfrm>
              <a:off x="6105608" y="1779184"/>
              <a:ext cx="816583" cy="1088777"/>
            </a:xfrm>
            <a:custGeom>
              <a:avLst/>
              <a:gdLst>
                <a:gd name="connsiteX0" fmla="*/ 1036 w 816583"/>
                <a:gd name="connsiteY0" fmla="*/ 13 h 1088777"/>
                <a:gd name="connsiteX1" fmla="*/ 817619 w 816583"/>
                <a:gd name="connsiteY1" fmla="*/ 13 h 1088777"/>
                <a:gd name="connsiteX2" fmla="*/ 817619 w 816583"/>
                <a:gd name="connsiteY2" fmla="*/ 1088791 h 1088777"/>
                <a:gd name="connsiteX3" fmla="*/ 1036 w 816583"/>
                <a:gd name="connsiteY3" fmla="*/ 1088791 h 1088777"/>
              </a:gdLst>
              <a:ahLst/>
              <a:cxnLst>
                <a:cxn ang="0">
                  <a:pos x="connsiteX0" y="connsiteY0"/>
                </a:cxn>
                <a:cxn ang="0">
                  <a:pos x="connsiteX1" y="connsiteY1"/>
                </a:cxn>
                <a:cxn ang="0">
                  <a:pos x="connsiteX2" y="connsiteY2"/>
                </a:cxn>
                <a:cxn ang="0">
                  <a:pos x="connsiteX3" y="connsiteY3"/>
                </a:cxn>
              </a:cxnLst>
              <a:rect l="l" t="t" r="r" b="b"/>
              <a:pathLst>
                <a:path w="816583" h="1088777">
                  <a:moveTo>
                    <a:pt x="1036" y="13"/>
                  </a:moveTo>
                  <a:lnTo>
                    <a:pt x="817619" y="13"/>
                  </a:lnTo>
                  <a:lnTo>
                    <a:pt x="817619" y="1088791"/>
                  </a:lnTo>
                  <a:lnTo>
                    <a:pt x="1036" y="1088791"/>
                  </a:lnTo>
                  <a:close/>
                </a:path>
              </a:pathLst>
            </a:custGeom>
            <a:solidFill>
              <a:srgbClr val="272A36"/>
            </a:solidFill>
            <a:ln w="4534"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8E9DABEF-4B6C-21BF-C8EF-734EE14C65A8}"/>
                </a:ext>
              </a:extLst>
            </p:cNvPr>
            <p:cNvSpPr/>
            <p:nvPr/>
          </p:nvSpPr>
          <p:spPr>
            <a:xfrm>
              <a:off x="6105608" y="3466789"/>
              <a:ext cx="816583" cy="1088777"/>
            </a:xfrm>
            <a:custGeom>
              <a:avLst/>
              <a:gdLst>
                <a:gd name="connsiteX0" fmla="*/ 1036 w 816583"/>
                <a:gd name="connsiteY0" fmla="*/ 385 h 1088777"/>
                <a:gd name="connsiteX1" fmla="*/ 817619 w 816583"/>
                <a:gd name="connsiteY1" fmla="*/ 385 h 1088777"/>
                <a:gd name="connsiteX2" fmla="*/ 817619 w 816583"/>
                <a:gd name="connsiteY2" fmla="*/ 1089163 h 1088777"/>
                <a:gd name="connsiteX3" fmla="*/ 1036 w 816583"/>
                <a:gd name="connsiteY3" fmla="*/ 1089163 h 1088777"/>
              </a:gdLst>
              <a:ahLst/>
              <a:cxnLst>
                <a:cxn ang="0">
                  <a:pos x="connsiteX0" y="connsiteY0"/>
                </a:cxn>
                <a:cxn ang="0">
                  <a:pos x="connsiteX1" y="connsiteY1"/>
                </a:cxn>
                <a:cxn ang="0">
                  <a:pos x="connsiteX2" y="connsiteY2"/>
                </a:cxn>
                <a:cxn ang="0">
                  <a:pos x="connsiteX3" y="connsiteY3"/>
                </a:cxn>
              </a:cxnLst>
              <a:rect l="l" t="t" r="r" b="b"/>
              <a:pathLst>
                <a:path w="816583" h="1088777">
                  <a:moveTo>
                    <a:pt x="1036" y="385"/>
                  </a:moveTo>
                  <a:lnTo>
                    <a:pt x="817619" y="385"/>
                  </a:lnTo>
                  <a:lnTo>
                    <a:pt x="817619" y="1089163"/>
                  </a:lnTo>
                  <a:lnTo>
                    <a:pt x="1036" y="1089163"/>
                  </a:lnTo>
                  <a:close/>
                </a:path>
              </a:pathLst>
            </a:custGeom>
            <a:solidFill>
              <a:srgbClr val="272A36"/>
            </a:solidFill>
            <a:ln w="4534" cap="flat">
              <a:noFill/>
              <a:prstDash val="solid"/>
              <a:miter/>
            </a:ln>
          </p:spPr>
          <p:txBody>
            <a:bodyPr rtlCol="0" anchor="ctr"/>
            <a:lstStyle/>
            <a:p>
              <a:endParaRPr lang="en-US"/>
            </a:p>
          </p:txBody>
        </p:sp>
      </p:grpSp>
      <p:sp>
        <p:nvSpPr>
          <p:cNvPr id="18" name="Freeform: Shape 17">
            <a:extLst>
              <a:ext uri="{FF2B5EF4-FFF2-40B4-BE49-F238E27FC236}">
                <a16:creationId xmlns:a16="http://schemas.microsoft.com/office/drawing/2014/main" id="{30B461CC-FF55-0B3F-C9EE-E2BECC2BB0C7}"/>
              </a:ext>
            </a:extLst>
          </p:cNvPr>
          <p:cNvSpPr/>
          <p:nvPr/>
        </p:nvSpPr>
        <p:spPr>
          <a:xfrm>
            <a:off x="1405719" y="1720209"/>
            <a:ext cx="816583" cy="1088777"/>
          </a:xfrm>
          <a:custGeom>
            <a:avLst/>
            <a:gdLst>
              <a:gd name="connsiteX0" fmla="*/ 0 w 816583"/>
              <a:gd name="connsiteY0" fmla="*/ 0 h 1088777"/>
              <a:gd name="connsiteX1" fmla="*/ 816583 w 816583"/>
              <a:gd name="connsiteY1" fmla="*/ 0 h 1088777"/>
              <a:gd name="connsiteX2" fmla="*/ 816583 w 816583"/>
              <a:gd name="connsiteY2" fmla="*/ 1088778 h 1088777"/>
              <a:gd name="connsiteX3" fmla="*/ 0 w 816583"/>
              <a:gd name="connsiteY3" fmla="*/ 1088778 h 1088777"/>
            </a:gdLst>
            <a:ahLst/>
            <a:cxnLst>
              <a:cxn ang="0">
                <a:pos x="connsiteX0" y="connsiteY0"/>
              </a:cxn>
              <a:cxn ang="0">
                <a:pos x="connsiteX1" y="connsiteY1"/>
              </a:cxn>
              <a:cxn ang="0">
                <a:pos x="connsiteX2" y="connsiteY2"/>
              </a:cxn>
              <a:cxn ang="0">
                <a:pos x="connsiteX3" y="connsiteY3"/>
              </a:cxn>
            </a:cxnLst>
            <a:rect l="l" t="t" r="r" b="b"/>
            <a:pathLst>
              <a:path w="816583" h="1088777">
                <a:moveTo>
                  <a:pt x="0" y="0"/>
                </a:moveTo>
                <a:lnTo>
                  <a:pt x="816583" y="0"/>
                </a:lnTo>
                <a:lnTo>
                  <a:pt x="816583" y="1088778"/>
                </a:lnTo>
                <a:lnTo>
                  <a:pt x="0" y="1088778"/>
                </a:lnTo>
                <a:close/>
              </a:path>
            </a:pathLst>
          </a:custGeom>
          <a:solidFill>
            <a:srgbClr val="707070"/>
          </a:solidFill>
          <a:ln w="4534"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663BA741-860E-CCCF-2A95-E5FCA9A91FE8}"/>
              </a:ext>
            </a:extLst>
          </p:cNvPr>
          <p:cNvSpPr/>
          <p:nvPr/>
        </p:nvSpPr>
        <p:spPr>
          <a:xfrm>
            <a:off x="3714834" y="3407814"/>
            <a:ext cx="816583" cy="1088777"/>
          </a:xfrm>
          <a:custGeom>
            <a:avLst/>
            <a:gdLst>
              <a:gd name="connsiteX0" fmla="*/ 509 w 816583"/>
              <a:gd name="connsiteY0" fmla="*/ 372 h 1088777"/>
              <a:gd name="connsiteX1" fmla="*/ 817092 w 816583"/>
              <a:gd name="connsiteY1" fmla="*/ 372 h 1088777"/>
              <a:gd name="connsiteX2" fmla="*/ 817092 w 816583"/>
              <a:gd name="connsiteY2" fmla="*/ 1089150 h 1088777"/>
              <a:gd name="connsiteX3" fmla="*/ 509 w 816583"/>
              <a:gd name="connsiteY3" fmla="*/ 1089150 h 1088777"/>
            </a:gdLst>
            <a:ahLst/>
            <a:cxnLst>
              <a:cxn ang="0">
                <a:pos x="connsiteX0" y="connsiteY0"/>
              </a:cxn>
              <a:cxn ang="0">
                <a:pos x="connsiteX1" y="connsiteY1"/>
              </a:cxn>
              <a:cxn ang="0">
                <a:pos x="connsiteX2" y="connsiteY2"/>
              </a:cxn>
              <a:cxn ang="0">
                <a:pos x="connsiteX3" y="connsiteY3"/>
              </a:cxn>
            </a:cxnLst>
            <a:rect l="l" t="t" r="r" b="b"/>
            <a:pathLst>
              <a:path w="816583" h="1088777">
                <a:moveTo>
                  <a:pt x="509" y="372"/>
                </a:moveTo>
                <a:lnTo>
                  <a:pt x="817092" y="372"/>
                </a:lnTo>
                <a:lnTo>
                  <a:pt x="817092" y="1089150"/>
                </a:lnTo>
                <a:lnTo>
                  <a:pt x="509" y="1089150"/>
                </a:lnTo>
                <a:close/>
              </a:path>
            </a:pathLst>
          </a:custGeom>
          <a:solidFill>
            <a:srgbClr val="707070"/>
          </a:solidFill>
          <a:ln w="4534"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28DE61DF-BAEF-87E7-BC7B-FF5DD091B933}"/>
              </a:ext>
            </a:extLst>
          </p:cNvPr>
          <p:cNvSpPr/>
          <p:nvPr/>
        </p:nvSpPr>
        <p:spPr>
          <a:xfrm>
            <a:off x="1405719" y="3407814"/>
            <a:ext cx="816583" cy="1088777"/>
          </a:xfrm>
          <a:custGeom>
            <a:avLst/>
            <a:gdLst>
              <a:gd name="connsiteX0" fmla="*/ 0 w 816583"/>
              <a:gd name="connsiteY0" fmla="*/ 372 h 1088777"/>
              <a:gd name="connsiteX1" fmla="*/ 816583 w 816583"/>
              <a:gd name="connsiteY1" fmla="*/ 372 h 1088777"/>
              <a:gd name="connsiteX2" fmla="*/ 816583 w 816583"/>
              <a:gd name="connsiteY2" fmla="*/ 1089150 h 1088777"/>
              <a:gd name="connsiteX3" fmla="*/ 0 w 816583"/>
              <a:gd name="connsiteY3" fmla="*/ 1089150 h 1088777"/>
            </a:gdLst>
            <a:ahLst/>
            <a:cxnLst>
              <a:cxn ang="0">
                <a:pos x="connsiteX0" y="connsiteY0"/>
              </a:cxn>
              <a:cxn ang="0">
                <a:pos x="connsiteX1" y="connsiteY1"/>
              </a:cxn>
              <a:cxn ang="0">
                <a:pos x="connsiteX2" y="connsiteY2"/>
              </a:cxn>
              <a:cxn ang="0">
                <a:pos x="connsiteX3" y="connsiteY3"/>
              </a:cxn>
            </a:cxnLst>
            <a:rect l="l" t="t" r="r" b="b"/>
            <a:pathLst>
              <a:path w="816583" h="1088777">
                <a:moveTo>
                  <a:pt x="0" y="372"/>
                </a:moveTo>
                <a:lnTo>
                  <a:pt x="816583" y="372"/>
                </a:lnTo>
                <a:lnTo>
                  <a:pt x="816583" y="1089150"/>
                </a:lnTo>
                <a:lnTo>
                  <a:pt x="0" y="1089150"/>
                </a:lnTo>
                <a:close/>
              </a:path>
            </a:pathLst>
          </a:custGeom>
          <a:solidFill>
            <a:srgbClr val="707070"/>
          </a:solidFill>
          <a:ln w="4534" cap="flat">
            <a:noFill/>
            <a:prstDash val="solid"/>
            <a:miter/>
          </a:ln>
        </p:spPr>
        <p:txBody>
          <a:bodyPr rtlCol="0" anchor="ctr"/>
          <a:lstStyle/>
          <a:p>
            <a:endParaRPr lang="en-US"/>
          </a:p>
        </p:txBody>
      </p:sp>
      <p:grpSp>
        <p:nvGrpSpPr>
          <p:cNvPr id="21" name="Graphic 9">
            <a:extLst>
              <a:ext uri="{FF2B5EF4-FFF2-40B4-BE49-F238E27FC236}">
                <a16:creationId xmlns:a16="http://schemas.microsoft.com/office/drawing/2014/main" id="{3A25E898-B23A-7329-B015-A7FAFDED888F}"/>
              </a:ext>
            </a:extLst>
          </p:cNvPr>
          <p:cNvGrpSpPr/>
          <p:nvPr/>
        </p:nvGrpSpPr>
        <p:grpSpPr>
          <a:xfrm>
            <a:off x="2372009" y="1992403"/>
            <a:ext cx="1120533" cy="775753"/>
            <a:chOff x="2372009" y="1992403"/>
            <a:chExt cx="1120533" cy="775753"/>
          </a:xfrm>
        </p:grpSpPr>
        <p:sp>
          <p:nvSpPr>
            <p:cNvPr id="22" name="TextBox 21">
              <a:extLst>
                <a:ext uri="{FF2B5EF4-FFF2-40B4-BE49-F238E27FC236}">
                  <a16:creationId xmlns:a16="http://schemas.microsoft.com/office/drawing/2014/main" id="{A7FAEE8A-D399-C4C2-06BD-7A7174CC01ED}"/>
                </a:ext>
              </a:extLst>
            </p:cNvPr>
            <p:cNvSpPr txBox="1"/>
            <p:nvPr/>
          </p:nvSpPr>
          <p:spPr>
            <a:xfrm>
              <a:off x="2280569" y="1946683"/>
              <a:ext cx="731805" cy="268366"/>
            </a:xfrm>
            <a:prstGeom prst="rect">
              <a:avLst/>
            </a:prstGeom>
            <a:noFill/>
          </p:spPr>
          <p:txBody>
            <a:bodyPr wrap="none" rtlCol="0">
              <a:spAutoFit/>
            </a:bodyPr>
            <a:lstStyle/>
            <a:p>
              <a:pPr algn="l"/>
              <a:r>
                <a:rPr lang="en-US" sz="1286" spc="0" baseline="0">
                  <a:solidFill>
                    <a:srgbClr val="FFAD1D"/>
                  </a:solidFill>
                  <a:latin typeface="Berlin Sans FB"/>
                  <a:sym typeface="Berlin Sans FB"/>
                  <a:rtl val="0"/>
                </a:rPr>
                <a:t>Mentor :</a:t>
              </a:r>
            </a:p>
          </p:txBody>
        </p:sp>
        <p:sp>
          <p:nvSpPr>
            <p:cNvPr id="23" name="TextBox 22">
              <a:extLst>
                <a:ext uri="{FF2B5EF4-FFF2-40B4-BE49-F238E27FC236}">
                  <a16:creationId xmlns:a16="http://schemas.microsoft.com/office/drawing/2014/main" id="{D31884E5-4F31-5BA2-0534-63BC4D834E38}"/>
                </a:ext>
              </a:extLst>
            </p:cNvPr>
            <p:cNvSpPr txBox="1"/>
            <p:nvPr/>
          </p:nvSpPr>
          <p:spPr>
            <a:xfrm>
              <a:off x="2280569" y="2155365"/>
              <a:ext cx="1303413" cy="277439"/>
            </a:xfrm>
            <a:prstGeom prst="rect">
              <a:avLst/>
            </a:prstGeom>
            <a:noFill/>
          </p:spPr>
          <p:txBody>
            <a:bodyPr wrap="none" rtlCol="0">
              <a:spAutoFit/>
            </a:bodyPr>
            <a:lstStyle/>
            <a:p>
              <a:pPr algn="l"/>
              <a:r>
                <a:rPr lang="en-US" sz="1286" b="1" spc="0" baseline="0">
                  <a:solidFill>
                    <a:srgbClr val="2E2E2E"/>
                  </a:solidFill>
                  <a:latin typeface="Arial"/>
                  <a:cs typeface="Arial"/>
                  <a:sym typeface="Arial"/>
                  <a:rtl val="0"/>
                </a:rPr>
                <a:t>Prof. Anas MM</a:t>
              </a:r>
            </a:p>
          </p:txBody>
        </p:sp>
        <p:sp>
          <p:nvSpPr>
            <p:cNvPr id="24" name="TextBox 23">
              <a:extLst>
                <a:ext uri="{FF2B5EF4-FFF2-40B4-BE49-F238E27FC236}">
                  <a16:creationId xmlns:a16="http://schemas.microsoft.com/office/drawing/2014/main" id="{B2DDB283-A529-5840-6676-967D60B77777}"/>
                </a:ext>
              </a:extLst>
            </p:cNvPr>
            <p:cNvSpPr txBox="1"/>
            <p:nvPr/>
          </p:nvSpPr>
          <p:spPr>
            <a:xfrm>
              <a:off x="2280569" y="2341365"/>
              <a:ext cx="1280730" cy="227537"/>
            </a:xfrm>
            <a:prstGeom prst="rect">
              <a:avLst/>
            </a:prstGeom>
            <a:noFill/>
          </p:spPr>
          <p:txBody>
            <a:bodyPr wrap="none" rtlCol="0">
              <a:spAutoFit/>
            </a:bodyPr>
            <a:lstStyle/>
            <a:p>
              <a:pPr algn="l"/>
              <a:r>
                <a:rPr lang="en-US" sz="965" spc="0" baseline="0">
                  <a:solidFill>
                    <a:srgbClr val="2E2E2E"/>
                  </a:solidFill>
                  <a:latin typeface="Arial"/>
                  <a:cs typeface="Arial"/>
                  <a:sym typeface="Arial"/>
                  <a:rtl val="0"/>
                </a:rPr>
                <a:t>Associate Professor</a:t>
              </a:r>
            </a:p>
          </p:txBody>
        </p:sp>
        <p:sp>
          <p:nvSpPr>
            <p:cNvPr id="25" name="TextBox 24">
              <a:extLst>
                <a:ext uri="{FF2B5EF4-FFF2-40B4-BE49-F238E27FC236}">
                  <a16:creationId xmlns:a16="http://schemas.microsoft.com/office/drawing/2014/main" id="{65BF3D29-92FA-FCAD-C910-162AB1624CBA}"/>
                </a:ext>
              </a:extLst>
            </p:cNvPr>
            <p:cNvSpPr txBox="1"/>
            <p:nvPr/>
          </p:nvSpPr>
          <p:spPr>
            <a:xfrm>
              <a:off x="2280569" y="2463852"/>
              <a:ext cx="1253511" cy="227537"/>
            </a:xfrm>
            <a:prstGeom prst="rect">
              <a:avLst/>
            </a:prstGeom>
            <a:noFill/>
          </p:spPr>
          <p:txBody>
            <a:bodyPr wrap="none" rtlCol="0">
              <a:spAutoFit/>
            </a:bodyPr>
            <a:lstStyle/>
            <a:p>
              <a:pPr algn="l"/>
              <a:r>
                <a:rPr lang="en-US" sz="965" spc="0" baseline="0">
                  <a:solidFill>
                    <a:srgbClr val="2E2E2E"/>
                  </a:solidFill>
                  <a:latin typeface="Arial"/>
                  <a:cs typeface="Arial"/>
                  <a:sym typeface="Arial"/>
                  <a:rtl val="0"/>
                </a:rPr>
                <a:t>Department of ECE</a:t>
              </a:r>
            </a:p>
          </p:txBody>
        </p:sp>
        <p:sp>
          <p:nvSpPr>
            <p:cNvPr id="26" name="TextBox 25">
              <a:extLst>
                <a:ext uri="{FF2B5EF4-FFF2-40B4-BE49-F238E27FC236}">
                  <a16:creationId xmlns:a16="http://schemas.microsoft.com/office/drawing/2014/main" id="{B9C9204A-13F8-5C17-1983-E70482CF6183}"/>
                </a:ext>
              </a:extLst>
            </p:cNvPr>
            <p:cNvSpPr txBox="1"/>
            <p:nvPr/>
          </p:nvSpPr>
          <p:spPr>
            <a:xfrm>
              <a:off x="2280569" y="2586340"/>
              <a:ext cx="1013072" cy="227537"/>
            </a:xfrm>
            <a:prstGeom prst="rect">
              <a:avLst/>
            </a:prstGeom>
            <a:noFill/>
          </p:spPr>
          <p:txBody>
            <a:bodyPr wrap="none" rtlCol="0">
              <a:spAutoFit/>
            </a:bodyPr>
            <a:lstStyle/>
            <a:p>
              <a:pPr algn="l"/>
              <a:r>
                <a:rPr lang="en-US" sz="965" spc="0" baseline="0">
                  <a:solidFill>
                    <a:srgbClr val="2E2E2E"/>
                  </a:solidFill>
                  <a:latin typeface="Arial"/>
                  <a:cs typeface="Arial"/>
                  <a:sym typeface="Arial"/>
                  <a:rtl val="0"/>
                </a:rPr>
                <a:t>GEC Wayanad</a:t>
              </a:r>
            </a:p>
          </p:txBody>
        </p:sp>
      </p:grpSp>
      <p:grpSp>
        <p:nvGrpSpPr>
          <p:cNvPr id="27" name="Graphic 9">
            <a:extLst>
              <a:ext uri="{FF2B5EF4-FFF2-40B4-BE49-F238E27FC236}">
                <a16:creationId xmlns:a16="http://schemas.microsoft.com/office/drawing/2014/main" id="{A3A6D17E-21A2-D1C9-3BC6-2A067EEB6E8D}"/>
              </a:ext>
            </a:extLst>
          </p:cNvPr>
          <p:cNvGrpSpPr/>
          <p:nvPr/>
        </p:nvGrpSpPr>
        <p:grpSpPr>
          <a:xfrm>
            <a:off x="4580611" y="2155365"/>
            <a:ext cx="1013072" cy="536024"/>
            <a:chOff x="4580611" y="2155365"/>
            <a:chExt cx="1013072" cy="536024"/>
          </a:xfrm>
          <a:solidFill>
            <a:srgbClr val="2E2E2E"/>
          </a:solidFill>
        </p:grpSpPr>
        <p:sp>
          <p:nvSpPr>
            <p:cNvPr id="28" name="TextBox 27">
              <a:extLst>
                <a:ext uri="{FF2B5EF4-FFF2-40B4-BE49-F238E27FC236}">
                  <a16:creationId xmlns:a16="http://schemas.microsoft.com/office/drawing/2014/main" id="{5AFADED9-E089-614E-B2A4-19A6D00BD665}"/>
                </a:ext>
              </a:extLst>
            </p:cNvPr>
            <p:cNvSpPr txBox="1"/>
            <p:nvPr/>
          </p:nvSpPr>
          <p:spPr>
            <a:xfrm>
              <a:off x="4580611" y="2155365"/>
              <a:ext cx="904195" cy="277439"/>
            </a:xfrm>
            <a:prstGeom prst="rect">
              <a:avLst/>
            </a:prstGeom>
            <a:noFill/>
          </p:spPr>
          <p:txBody>
            <a:bodyPr wrap="none" rtlCol="0">
              <a:spAutoFit/>
            </a:bodyPr>
            <a:lstStyle/>
            <a:p>
              <a:pPr algn="l"/>
              <a:r>
                <a:rPr lang="en-US" sz="1286" b="1" spc="0" baseline="0">
                  <a:solidFill>
                    <a:srgbClr val="2E2E2E"/>
                  </a:solidFill>
                  <a:latin typeface="Arial"/>
                  <a:cs typeface="Arial"/>
                  <a:sym typeface="Arial"/>
                  <a:rtl val="0"/>
                </a:rPr>
                <a:t>Basil Reji</a:t>
              </a:r>
            </a:p>
          </p:txBody>
        </p:sp>
        <p:sp>
          <p:nvSpPr>
            <p:cNvPr id="29" name="TextBox 28">
              <a:extLst>
                <a:ext uri="{FF2B5EF4-FFF2-40B4-BE49-F238E27FC236}">
                  <a16:creationId xmlns:a16="http://schemas.microsoft.com/office/drawing/2014/main" id="{83EC401A-A9E9-E635-75A1-DE578886F8D7}"/>
                </a:ext>
              </a:extLst>
            </p:cNvPr>
            <p:cNvSpPr txBox="1"/>
            <p:nvPr/>
          </p:nvSpPr>
          <p:spPr>
            <a:xfrm>
              <a:off x="4580611" y="2341365"/>
              <a:ext cx="655949" cy="240835"/>
            </a:xfrm>
            <a:prstGeom prst="rect">
              <a:avLst/>
            </a:prstGeom>
            <a:noFill/>
          </p:spPr>
          <p:txBody>
            <a:bodyPr wrap="none" rtlCol="0">
              <a:spAutoFit/>
            </a:bodyPr>
            <a:lstStyle/>
            <a:p>
              <a:pPr algn="l"/>
              <a:r>
                <a:rPr lang="en-US" sz="965" spc="0" baseline="0" dirty="0">
                  <a:solidFill>
                    <a:srgbClr val="2E2E2E"/>
                  </a:solidFill>
                  <a:latin typeface="Arial"/>
                  <a:cs typeface="Arial"/>
                  <a:sym typeface="Arial"/>
                  <a:rtl val="0"/>
                </a:rPr>
                <a:t>S6 ECE,</a:t>
              </a:r>
            </a:p>
          </p:txBody>
        </p:sp>
        <p:sp>
          <p:nvSpPr>
            <p:cNvPr id="30" name="TextBox 29">
              <a:extLst>
                <a:ext uri="{FF2B5EF4-FFF2-40B4-BE49-F238E27FC236}">
                  <a16:creationId xmlns:a16="http://schemas.microsoft.com/office/drawing/2014/main" id="{434CB2C9-C9E3-D4DE-D5C3-7909737584C9}"/>
                </a:ext>
              </a:extLst>
            </p:cNvPr>
            <p:cNvSpPr txBox="1"/>
            <p:nvPr/>
          </p:nvSpPr>
          <p:spPr>
            <a:xfrm>
              <a:off x="4580611" y="2463852"/>
              <a:ext cx="1013072" cy="227537"/>
            </a:xfrm>
            <a:prstGeom prst="rect">
              <a:avLst/>
            </a:prstGeom>
            <a:noFill/>
          </p:spPr>
          <p:txBody>
            <a:bodyPr wrap="none" rtlCol="0">
              <a:spAutoFit/>
            </a:bodyPr>
            <a:lstStyle/>
            <a:p>
              <a:pPr algn="l"/>
              <a:r>
                <a:rPr lang="en-US" sz="965" spc="0" baseline="0">
                  <a:solidFill>
                    <a:srgbClr val="2E2E2E"/>
                  </a:solidFill>
                  <a:latin typeface="Arial"/>
                  <a:cs typeface="Arial"/>
                  <a:sym typeface="Arial"/>
                  <a:rtl val="0"/>
                </a:rPr>
                <a:t>GEC Wayanad</a:t>
              </a:r>
            </a:p>
          </p:txBody>
        </p:sp>
      </p:grpSp>
      <p:grpSp>
        <p:nvGrpSpPr>
          <p:cNvPr id="31" name="Graphic 9">
            <a:extLst>
              <a:ext uri="{FF2B5EF4-FFF2-40B4-BE49-F238E27FC236}">
                <a16:creationId xmlns:a16="http://schemas.microsoft.com/office/drawing/2014/main" id="{86F3840F-C982-2781-F814-3FB68321BD07}"/>
              </a:ext>
            </a:extLst>
          </p:cNvPr>
          <p:cNvGrpSpPr/>
          <p:nvPr/>
        </p:nvGrpSpPr>
        <p:grpSpPr>
          <a:xfrm>
            <a:off x="6912409" y="2155365"/>
            <a:ext cx="1017609" cy="536024"/>
            <a:chOff x="6912409" y="2155365"/>
            <a:chExt cx="1017609" cy="536024"/>
          </a:xfrm>
          <a:solidFill>
            <a:srgbClr val="2E2E2E"/>
          </a:solidFill>
        </p:grpSpPr>
        <p:sp>
          <p:nvSpPr>
            <p:cNvPr id="32" name="TextBox 31">
              <a:extLst>
                <a:ext uri="{FF2B5EF4-FFF2-40B4-BE49-F238E27FC236}">
                  <a16:creationId xmlns:a16="http://schemas.microsoft.com/office/drawing/2014/main" id="{93E86656-629A-D08B-9969-DC4B10CDDD2C}"/>
                </a:ext>
              </a:extLst>
            </p:cNvPr>
            <p:cNvSpPr txBox="1"/>
            <p:nvPr/>
          </p:nvSpPr>
          <p:spPr>
            <a:xfrm>
              <a:off x="6912409" y="2155365"/>
              <a:ext cx="1017609" cy="277439"/>
            </a:xfrm>
            <a:prstGeom prst="rect">
              <a:avLst/>
            </a:prstGeom>
            <a:noFill/>
          </p:spPr>
          <p:txBody>
            <a:bodyPr wrap="none" rtlCol="0">
              <a:spAutoFit/>
            </a:bodyPr>
            <a:lstStyle/>
            <a:p>
              <a:pPr algn="l"/>
              <a:r>
                <a:rPr lang="en-US" sz="1286" b="1" spc="0" baseline="0">
                  <a:solidFill>
                    <a:srgbClr val="2E2E2E"/>
                  </a:solidFill>
                  <a:latin typeface="Arial"/>
                  <a:cs typeface="Arial"/>
                  <a:sym typeface="Arial"/>
                  <a:rtl val="0"/>
                </a:rPr>
                <a:t>Ashmika K</a:t>
              </a:r>
            </a:p>
          </p:txBody>
        </p:sp>
        <p:sp>
          <p:nvSpPr>
            <p:cNvPr id="33" name="TextBox 32">
              <a:extLst>
                <a:ext uri="{FF2B5EF4-FFF2-40B4-BE49-F238E27FC236}">
                  <a16:creationId xmlns:a16="http://schemas.microsoft.com/office/drawing/2014/main" id="{DEC91CEC-0E60-72F8-9948-7C5B0E2771F7}"/>
                </a:ext>
              </a:extLst>
            </p:cNvPr>
            <p:cNvSpPr txBox="1"/>
            <p:nvPr/>
          </p:nvSpPr>
          <p:spPr>
            <a:xfrm>
              <a:off x="6912409" y="2341365"/>
              <a:ext cx="655949" cy="240835"/>
            </a:xfrm>
            <a:prstGeom prst="rect">
              <a:avLst/>
            </a:prstGeom>
            <a:noFill/>
          </p:spPr>
          <p:txBody>
            <a:bodyPr wrap="none" rtlCol="0">
              <a:spAutoFit/>
            </a:bodyPr>
            <a:lstStyle/>
            <a:p>
              <a:pPr algn="l"/>
              <a:r>
                <a:rPr lang="en-US" sz="965" spc="0" baseline="0" dirty="0">
                  <a:solidFill>
                    <a:srgbClr val="2E2E2E"/>
                  </a:solidFill>
                  <a:latin typeface="Arial"/>
                  <a:cs typeface="Arial"/>
                  <a:sym typeface="Arial"/>
                  <a:rtl val="0"/>
                </a:rPr>
                <a:t>S6 ECE,</a:t>
              </a:r>
            </a:p>
          </p:txBody>
        </p:sp>
        <p:sp>
          <p:nvSpPr>
            <p:cNvPr id="34" name="TextBox 33">
              <a:extLst>
                <a:ext uri="{FF2B5EF4-FFF2-40B4-BE49-F238E27FC236}">
                  <a16:creationId xmlns:a16="http://schemas.microsoft.com/office/drawing/2014/main" id="{5C087A4C-46A3-E41E-271B-DEB008876040}"/>
                </a:ext>
              </a:extLst>
            </p:cNvPr>
            <p:cNvSpPr txBox="1"/>
            <p:nvPr/>
          </p:nvSpPr>
          <p:spPr>
            <a:xfrm>
              <a:off x="6912409" y="2463852"/>
              <a:ext cx="1013072" cy="227537"/>
            </a:xfrm>
            <a:prstGeom prst="rect">
              <a:avLst/>
            </a:prstGeom>
            <a:noFill/>
          </p:spPr>
          <p:txBody>
            <a:bodyPr wrap="none" rtlCol="0">
              <a:spAutoFit/>
            </a:bodyPr>
            <a:lstStyle/>
            <a:p>
              <a:pPr algn="l"/>
              <a:r>
                <a:rPr lang="en-US" sz="965" spc="0" baseline="0">
                  <a:solidFill>
                    <a:srgbClr val="2E2E2E"/>
                  </a:solidFill>
                  <a:latin typeface="Arial"/>
                  <a:cs typeface="Arial"/>
                  <a:sym typeface="Arial"/>
                  <a:rtl val="0"/>
                </a:rPr>
                <a:t>GEC Wayanad</a:t>
              </a:r>
            </a:p>
          </p:txBody>
        </p:sp>
      </p:grpSp>
      <p:grpSp>
        <p:nvGrpSpPr>
          <p:cNvPr id="35" name="Graphic 9">
            <a:extLst>
              <a:ext uri="{FF2B5EF4-FFF2-40B4-BE49-F238E27FC236}">
                <a16:creationId xmlns:a16="http://schemas.microsoft.com/office/drawing/2014/main" id="{37E11174-0BE0-178E-CCEA-C4E4DF998306}"/>
              </a:ext>
            </a:extLst>
          </p:cNvPr>
          <p:cNvGrpSpPr/>
          <p:nvPr/>
        </p:nvGrpSpPr>
        <p:grpSpPr>
          <a:xfrm>
            <a:off x="2280569" y="3647898"/>
            <a:ext cx="1013072" cy="685731"/>
            <a:chOff x="2280569" y="3647898"/>
            <a:chExt cx="1013072" cy="685731"/>
          </a:xfrm>
          <a:solidFill>
            <a:srgbClr val="2E2E2E"/>
          </a:solidFill>
        </p:grpSpPr>
        <p:sp>
          <p:nvSpPr>
            <p:cNvPr id="36" name="TextBox 35">
              <a:extLst>
                <a:ext uri="{FF2B5EF4-FFF2-40B4-BE49-F238E27FC236}">
                  <a16:creationId xmlns:a16="http://schemas.microsoft.com/office/drawing/2014/main" id="{C9DCA595-C98E-CB9A-79CB-5BF04D4DEF92}"/>
                </a:ext>
              </a:extLst>
            </p:cNvPr>
            <p:cNvSpPr txBox="1"/>
            <p:nvPr/>
          </p:nvSpPr>
          <p:spPr>
            <a:xfrm>
              <a:off x="2280569" y="3647898"/>
              <a:ext cx="808927" cy="277439"/>
            </a:xfrm>
            <a:prstGeom prst="rect">
              <a:avLst/>
            </a:prstGeom>
            <a:noFill/>
          </p:spPr>
          <p:txBody>
            <a:bodyPr wrap="none" rtlCol="0">
              <a:spAutoFit/>
            </a:bodyPr>
            <a:lstStyle/>
            <a:p>
              <a:pPr algn="l"/>
              <a:r>
                <a:rPr lang="en-US" sz="1286" b="1" spc="0" baseline="0">
                  <a:solidFill>
                    <a:srgbClr val="2E2E2E"/>
                  </a:solidFill>
                  <a:latin typeface="Arial"/>
                  <a:cs typeface="Arial"/>
                  <a:sym typeface="Arial"/>
                  <a:rtl val="0"/>
                </a:rPr>
                <a:t>Anusha </a:t>
              </a:r>
            </a:p>
          </p:txBody>
        </p:sp>
        <p:sp>
          <p:nvSpPr>
            <p:cNvPr id="37" name="TextBox 36">
              <a:extLst>
                <a:ext uri="{FF2B5EF4-FFF2-40B4-BE49-F238E27FC236}">
                  <a16:creationId xmlns:a16="http://schemas.microsoft.com/office/drawing/2014/main" id="{139C5EAE-75B5-D145-546C-F640ECB11A0D}"/>
                </a:ext>
              </a:extLst>
            </p:cNvPr>
            <p:cNvSpPr txBox="1"/>
            <p:nvPr/>
          </p:nvSpPr>
          <p:spPr>
            <a:xfrm>
              <a:off x="2280569" y="3797605"/>
              <a:ext cx="1008536" cy="277439"/>
            </a:xfrm>
            <a:prstGeom prst="rect">
              <a:avLst/>
            </a:prstGeom>
            <a:noFill/>
          </p:spPr>
          <p:txBody>
            <a:bodyPr wrap="none" rtlCol="0">
              <a:spAutoFit/>
            </a:bodyPr>
            <a:lstStyle/>
            <a:p>
              <a:pPr algn="l"/>
              <a:r>
                <a:rPr lang="en-US" sz="1286" b="1" spc="0" baseline="0">
                  <a:solidFill>
                    <a:srgbClr val="2E2E2E"/>
                  </a:solidFill>
                  <a:latin typeface="Arial"/>
                  <a:cs typeface="Arial"/>
                  <a:sym typeface="Arial"/>
                  <a:rtl val="0"/>
                </a:rPr>
                <a:t>Suresh VM</a:t>
              </a:r>
            </a:p>
          </p:txBody>
        </p:sp>
        <p:sp>
          <p:nvSpPr>
            <p:cNvPr id="38" name="TextBox 37">
              <a:extLst>
                <a:ext uri="{FF2B5EF4-FFF2-40B4-BE49-F238E27FC236}">
                  <a16:creationId xmlns:a16="http://schemas.microsoft.com/office/drawing/2014/main" id="{1C83A11D-4876-5073-4CEF-0CD20EEA27FF}"/>
                </a:ext>
              </a:extLst>
            </p:cNvPr>
            <p:cNvSpPr txBox="1"/>
            <p:nvPr/>
          </p:nvSpPr>
          <p:spPr>
            <a:xfrm>
              <a:off x="2280569" y="3983604"/>
              <a:ext cx="655949" cy="240835"/>
            </a:xfrm>
            <a:prstGeom prst="rect">
              <a:avLst/>
            </a:prstGeom>
            <a:noFill/>
          </p:spPr>
          <p:txBody>
            <a:bodyPr wrap="none" rtlCol="0">
              <a:spAutoFit/>
            </a:bodyPr>
            <a:lstStyle/>
            <a:p>
              <a:pPr algn="l"/>
              <a:r>
                <a:rPr lang="en-US" sz="965" spc="0" baseline="0" dirty="0">
                  <a:solidFill>
                    <a:srgbClr val="2E2E2E"/>
                  </a:solidFill>
                  <a:latin typeface="Arial"/>
                  <a:cs typeface="Arial"/>
                  <a:sym typeface="Arial"/>
                  <a:rtl val="0"/>
                </a:rPr>
                <a:t>S6 ECE,</a:t>
              </a:r>
            </a:p>
          </p:txBody>
        </p:sp>
        <p:sp>
          <p:nvSpPr>
            <p:cNvPr id="39" name="TextBox 38">
              <a:extLst>
                <a:ext uri="{FF2B5EF4-FFF2-40B4-BE49-F238E27FC236}">
                  <a16:creationId xmlns:a16="http://schemas.microsoft.com/office/drawing/2014/main" id="{7EDED72B-574F-5A17-D65C-D256217D766A}"/>
                </a:ext>
              </a:extLst>
            </p:cNvPr>
            <p:cNvSpPr txBox="1"/>
            <p:nvPr/>
          </p:nvSpPr>
          <p:spPr>
            <a:xfrm>
              <a:off x="2280569" y="4106092"/>
              <a:ext cx="1013072" cy="227537"/>
            </a:xfrm>
            <a:prstGeom prst="rect">
              <a:avLst/>
            </a:prstGeom>
            <a:noFill/>
          </p:spPr>
          <p:txBody>
            <a:bodyPr wrap="none" rtlCol="0">
              <a:spAutoFit/>
            </a:bodyPr>
            <a:lstStyle/>
            <a:p>
              <a:pPr algn="l"/>
              <a:r>
                <a:rPr lang="en-US" sz="965" spc="0" baseline="0">
                  <a:solidFill>
                    <a:srgbClr val="2E2E2E"/>
                  </a:solidFill>
                  <a:latin typeface="Arial"/>
                  <a:cs typeface="Arial"/>
                  <a:sym typeface="Arial"/>
                  <a:rtl val="0"/>
                </a:rPr>
                <a:t>GEC Wayanad</a:t>
              </a:r>
            </a:p>
          </p:txBody>
        </p:sp>
      </p:grpSp>
      <p:grpSp>
        <p:nvGrpSpPr>
          <p:cNvPr id="40" name="Graphic 9">
            <a:extLst>
              <a:ext uri="{FF2B5EF4-FFF2-40B4-BE49-F238E27FC236}">
                <a16:creationId xmlns:a16="http://schemas.microsoft.com/office/drawing/2014/main" id="{843474C1-89FB-D92F-B030-35D9EDC996E9}"/>
              </a:ext>
            </a:extLst>
          </p:cNvPr>
          <p:cNvGrpSpPr/>
          <p:nvPr/>
        </p:nvGrpSpPr>
        <p:grpSpPr>
          <a:xfrm>
            <a:off x="4580611" y="3797605"/>
            <a:ext cx="1013072" cy="536024"/>
            <a:chOff x="4580611" y="3797605"/>
            <a:chExt cx="1013072" cy="536024"/>
          </a:xfrm>
          <a:solidFill>
            <a:srgbClr val="2E2E2E"/>
          </a:solidFill>
        </p:grpSpPr>
        <p:sp>
          <p:nvSpPr>
            <p:cNvPr id="41" name="TextBox 40">
              <a:extLst>
                <a:ext uri="{FF2B5EF4-FFF2-40B4-BE49-F238E27FC236}">
                  <a16:creationId xmlns:a16="http://schemas.microsoft.com/office/drawing/2014/main" id="{966A1480-F98A-8B78-4A5A-885FC980431F}"/>
                </a:ext>
              </a:extLst>
            </p:cNvPr>
            <p:cNvSpPr txBox="1"/>
            <p:nvPr/>
          </p:nvSpPr>
          <p:spPr>
            <a:xfrm>
              <a:off x="4580611" y="3797605"/>
              <a:ext cx="890585" cy="277439"/>
            </a:xfrm>
            <a:prstGeom prst="rect">
              <a:avLst/>
            </a:prstGeom>
            <a:noFill/>
          </p:spPr>
          <p:txBody>
            <a:bodyPr wrap="none" rtlCol="0">
              <a:spAutoFit/>
            </a:bodyPr>
            <a:lstStyle/>
            <a:p>
              <a:pPr algn="l"/>
              <a:r>
                <a:rPr lang="en-US" sz="1286" b="1" spc="0" baseline="0">
                  <a:solidFill>
                    <a:srgbClr val="2E2E2E"/>
                  </a:solidFill>
                  <a:latin typeface="Arial"/>
                  <a:cs typeface="Arial"/>
                  <a:sym typeface="Arial"/>
                  <a:rtl val="0"/>
                </a:rPr>
                <a:t>Binoy SS</a:t>
              </a:r>
            </a:p>
          </p:txBody>
        </p:sp>
        <p:sp>
          <p:nvSpPr>
            <p:cNvPr id="42" name="TextBox 41">
              <a:extLst>
                <a:ext uri="{FF2B5EF4-FFF2-40B4-BE49-F238E27FC236}">
                  <a16:creationId xmlns:a16="http://schemas.microsoft.com/office/drawing/2014/main" id="{435EB57C-623D-EE63-9272-0DF6EA9572E7}"/>
                </a:ext>
              </a:extLst>
            </p:cNvPr>
            <p:cNvSpPr txBox="1"/>
            <p:nvPr/>
          </p:nvSpPr>
          <p:spPr>
            <a:xfrm>
              <a:off x="4580611" y="3983604"/>
              <a:ext cx="655949" cy="240835"/>
            </a:xfrm>
            <a:prstGeom prst="rect">
              <a:avLst/>
            </a:prstGeom>
            <a:noFill/>
          </p:spPr>
          <p:txBody>
            <a:bodyPr wrap="none" rtlCol="0">
              <a:spAutoFit/>
            </a:bodyPr>
            <a:lstStyle/>
            <a:p>
              <a:pPr algn="l"/>
              <a:r>
                <a:rPr lang="en-US" sz="965" spc="0" baseline="0" dirty="0">
                  <a:solidFill>
                    <a:srgbClr val="2E2E2E"/>
                  </a:solidFill>
                  <a:latin typeface="Arial"/>
                  <a:cs typeface="Arial"/>
                  <a:sym typeface="Arial"/>
                  <a:rtl val="0"/>
                </a:rPr>
                <a:t>S6 ECE,</a:t>
              </a:r>
            </a:p>
          </p:txBody>
        </p:sp>
        <p:sp>
          <p:nvSpPr>
            <p:cNvPr id="43" name="TextBox 42">
              <a:extLst>
                <a:ext uri="{FF2B5EF4-FFF2-40B4-BE49-F238E27FC236}">
                  <a16:creationId xmlns:a16="http://schemas.microsoft.com/office/drawing/2014/main" id="{FEE57FE6-F8E0-F734-2B7C-DDE1815EBD7B}"/>
                </a:ext>
              </a:extLst>
            </p:cNvPr>
            <p:cNvSpPr txBox="1"/>
            <p:nvPr/>
          </p:nvSpPr>
          <p:spPr>
            <a:xfrm>
              <a:off x="4580611" y="4106092"/>
              <a:ext cx="1013072" cy="227537"/>
            </a:xfrm>
            <a:prstGeom prst="rect">
              <a:avLst/>
            </a:prstGeom>
            <a:noFill/>
          </p:spPr>
          <p:txBody>
            <a:bodyPr wrap="none" rtlCol="0">
              <a:spAutoFit/>
            </a:bodyPr>
            <a:lstStyle/>
            <a:p>
              <a:pPr algn="l"/>
              <a:r>
                <a:rPr lang="en-US" sz="965" spc="0" baseline="0">
                  <a:solidFill>
                    <a:srgbClr val="2E2E2E"/>
                  </a:solidFill>
                  <a:latin typeface="Arial"/>
                  <a:cs typeface="Arial"/>
                  <a:sym typeface="Arial"/>
                  <a:rtl val="0"/>
                </a:rPr>
                <a:t>GEC Wayanad</a:t>
              </a:r>
            </a:p>
          </p:txBody>
        </p:sp>
      </p:grpSp>
      <p:grpSp>
        <p:nvGrpSpPr>
          <p:cNvPr id="44" name="Graphic 9">
            <a:extLst>
              <a:ext uri="{FF2B5EF4-FFF2-40B4-BE49-F238E27FC236}">
                <a16:creationId xmlns:a16="http://schemas.microsoft.com/office/drawing/2014/main" id="{476B40FB-D138-DCDD-9B8B-F9AAE2C8372C}"/>
              </a:ext>
            </a:extLst>
          </p:cNvPr>
          <p:cNvGrpSpPr/>
          <p:nvPr/>
        </p:nvGrpSpPr>
        <p:grpSpPr>
          <a:xfrm>
            <a:off x="6912409" y="3647898"/>
            <a:ext cx="1094731" cy="685731"/>
            <a:chOff x="6912409" y="3647898"/>
            <a:chExt cx="1094731" cy="685731"/>
          </a:xfrm>
          <a:solidFill>
            <a:srgbClr val="2E2E2E"/>
          </a:solidFill>
        </p:grpSpPr>
        <p:sp>
          <p:nvSpPr>
            <p:cNvPr id="45" name="TextBox 44">
              <a:extLst>
                <a:ext uri="{FF2B5EF4-FFF2-40B4-BE49-F238E27FC236}">
                  <a16:creationId xmlns:a16="http://schemas.microsoft.com/office/drawing/2014/main" id="{53E49074-C12A-F179-B1B4-FB177AC0DE61}"/>
                </a:ext>
              </a:extLst>
            </p:cNvPr>
            <p:cNvSpPr txBox="1"/>
            <p:nvPr/>
          </p:nvSpPr>
          <p:spPr>
            <a:xfrm>
              <a:off x="6912409" y="3647898"/>
              <a:ext cx="1094731" cy="277439"/>
            </a:xfrm>
            <a:prstGeom prst="rect">
              <a:avLst/>
            </a:prstGeom>
            <a:noFill/>
          </p:spPr>
          <p:txBody>
            <a:bodyPr wrap="none" rtlCol="0">
              <a:spAutoFit/>
            </a:bodyPr>
            <a:lstStyle/>
            <a:p>
              <a:pPr algn="l"/>
              <a:r>
                <a:rPr lang="en-US" sz="1286" b="1" spc="0" baseline="0">
                  <a:solidFill>
                    <a:srgbClr val="2E2E2E"/>
                  </a:solidFill>
                  <a:latin typeface="Arial"/>
                  <a:cs typeface="Arial"/>
                  <a:sym typeface="Arial"/>
                  <a:rtl val="0"/>
                </a:rPr>
                <a:t>Mohammed</a:t>
              </a:r>
            </a:p>
          </p:txBody>
        </p:sp>
        <p:sp>
          <p:nvSpPr>
            <p:cNvPr id="46" name="TextBox 45">
              <a:extLst>
                <a:ext uri="{FF2B5EF4-FFF2-40B4-BE49-F238E27FC236}">
                  <a16:creationId xmlns:a16="http://schemas.microsoft.com/office/drawing/2014/main" id="{920896AF-1FE7-391C-48C7-B24B508BB4B5}"/>
                </a:ext>
              </a:extLst>
            </p:cNvPr>
            <p:cNvSpPr txBox="1"/>
            <p:nvPr/>
          </p:nvSpPr>
          <p:spPr>
            <a:xfrm>
              <a:off x="6912409" y="3797605"/>
              <a:ext cx="613854" cy="277439"/>
            </a:xfrm>
            <a:prstGeom prst="rect">
              <a:avLst/>
            </a:prstGeom>
            <a:noFill/>
          </p:spPr>
          <p:txBody>
            <a:bodyPr wrap="none" rtlCol="0">
              <a:spAutoFit/>
            </a:bodyPr>
            <a:lstStyle/>
            <a:p>
              <a:pPr algn="l"/>
              <a:r>
                <a:rPr lang="en-US" sz="1286" b="1" spc="0" baseline="0">
                  <a:solidFill>
                    <a:srgbClr val="2E2E2E"/>
                  </a:solidFill>
                  <a:latin typeface="Arial"/>
                  <a:cs typeface="Arial"/>
                  <a:sym typeface="Arial"/>
                  <a:rtl val="0"/>
                </a:rPr>
                <a:t>Arif P</a:t>
              </a:r>
            </a:p>
          </p:txBody>
        </p:sp>
        <p:sp>
          <p:nvSpPr>
            <p:cNvPr id="47" name="TextBox 46">
              <a:extLst>
                <a:ext uri="{FF2B5EF4-FFF2-40B4-BE49-F238E27FC236}">
                  <a16:creationId xmlns:a16="http://schemas.microsoft.com/office/drawing/2014/main" id="{31C10BC5-CB70-AD52-3891-718E841C0B29}"/>
                </a:ext>
              </a:extLst>
            </p:cNvPr>
            <p:cNvSpPr txBox="1"/>
            <p:nvPr/>
          </p:nvSpPr>
          <p:spPr>
            <a:xfrm>
              <a:off x="6912409" y="3983604"/>
              <a:ext cx="655949" cy="240835"/>
            </a:xfrm>
            <a:prstGeom prst="rect">
              <a:avLst/>
            </a:prstGeom>
            <a:noFill/>
          </p:spPr>
          <p:txBody>
            <a:bodyPr wrap="none" rtlCol="0">
              <a:spAutoFit/>
            </a:bodyPr>
            <a:lstStyle/>
            <a:p>
              <a:pPr algn="l"/>
              <a:r>
                <a:rPr lang="en-US" sz="965" spc="0" baseline="0" dirty="0">
                  <a:solidFill>
                    <a:srgbClr val="2E2E2E"/>
                  </a:solidFill>
                  <a:latin typeface="Arial"/>
                  <a:cs typeface="Arial"/>
                  <a:sym typeface="Arial"/>
                  <a:rtl val="0"/>
                </a:rPr>
                <a:t>S6 ECE,</a:t>
              </a:r>
            </a:p>
          </p:txBody>
        </p:sp>
        <p:sp>
          <p:nvSpPr>
            <p:cNvPr id="48" name="TextBox 47">
              <a:extLst>
                <a:ext uri="{FF2B5EF4-FFF2-40B4-BE49-F238E27FC236}">
                  <a16:creationId xmlns:a16="http://schemas.microsoft.com/office/drawing/2014/main" id="{C48F9CA5-9E20-6BD4-3B7F-0AFC365F637D}"/>
                </a:ext>
              </a:extLst>
            </p:cNvPr>
            <p:cNvSpPr txBox="1"/>
            <p:nvPr/>
          </p:nvSpPr>
          <p:spPr>
            <a:xfrm>
              <a:off x="6912409" y="4106092"/>
              <a:ext cx="1013072" cy="227537"/>
            </a:xfrm>
            <a:prstGeom prst="rect">
              <a:avLst/>
            </a:prstGeom>
            <a:noFill/>
          </p:spPr>
          <p:txBody>
            <a:bodyPr wrap="none" rtlCol="0">
              <a:spAutoFit/>
            </a:bodyPr>
            <a:lstStyle/>
            <a:p>
              <a:pPr algn="l"/>
              <a:r>
                <a:rPr lang="en-US" sz="965" spc="0" baseline="0">
                  <a:solidFill>
                    <a:srgbClr val="2E2E2E"/>
                  </a:solidFill>
                  <a:latin typeface="Arial"/>
                  <a:cs typeface="Arial"/>
                  <a:sym typeface="Arial"/>
                  <a:rtl val="0"/>
                </a:rPr>
                <a:t>GEC Wayanad</a:t>
              </a:r>
            </a:p>
          </p:txBody>
        </p:sp>
      </p:grpSp>
      <p:sp>
        <p:nvSpPr>
          <p:cNvPr id="521" name="Google Shape;521;p14"/>
          <p:cNvSpPr txBox="1">
            <a:spLocks noGrp="1"/>
          </p:cNvSpPr>
          <p:nvPr>
            <p:ph type="title"/>
          </p:nvPr>
        </p:nvSpPr>
        <p:spPr>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IN" dirty="0"/>
              <a:t>T</a:t>
            </a:r>
            <a:r>
              <a:rPr lang="en" dirty="0"/>
              <a:t>eam Dynamic Dudes</a:t>
            </a:r>
            <a:endParaRPr dirty="0"/>
          </a:p>
        </p:txBody>
      </p:sp>
      <p:sp>
        <p:nvSpPr>
          <p:cNvPr id="525" name="Google Shape;525;p14"/>
          <p:cNvSpPr txBox="1">
            <a:spLocks noGrp="1"/>
          </p:cNvSpPr>
          <p:nvPr>
            <p:ph type="sldNum" idx="12"/>
          </p:nvPr>
        </p:nvSpPr>
        <p:spPr>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a:t>
            </a:fld>
            <a:endParaRPr/>
          </a:p>
        </p:txBody>
      </p:sp>
      <p:grpSp>
        <p:nvGrpSpPr>
          <p:cNvPr id="3" name="Group 2">
            <a:extLst>
              <a:ext uri="{FF2B5EF4-FFF2-40B4-BE49-F238E27FC236}">
                <a16:creationId xmlns:a16="http://schemas.microsoft.com/office/drawing/2014/main" id="{AE1582F2-2846-477B-BC40-74CC41AFD0B5}"/>
              </a:ext>
            </a:extLst>
          </p:cNvPr>
          <p:cNvGrpSpPr/>
          <p:nvPr/>
        </p:nvGrpSpPr>
        <p:grpSpPr>
          <a:xfrm>
            <a:off x="1405719" y="1720209"/>
            <a:ext cx="5445456" cy="2799501"/>
            <a:chOff x="1405719" y="1720209"/>
            <a:chExt cx="5445456" cy="2799501"/>
          </a:xfrm>
        </p:grpSpPr>
        <p:pic>
          <p:nvPicPr>
            <p:cNvPr id="2" name="Graphic 1">
              <a:extLst>
                <a:ext uri="{FF2B5EF4-FFF2-40B4-BE49-F238E27FC236}">
                  <a16:creationId xmlns:a16="http://schemas.microsoft.com/office/drawing/2014/main" id="{D32066FF-9D24-4EB3-90CB-698B2302C5C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033118" y="1720209"/>
              <a:ext cx="818057" cy="1090742"/>
            </a:xfrm>
            <a:prstGeom prst="rect">
              <a:avLst/>
            </a:prstGeom>
          </p:spPr>
        </p:pic>
        <p:pic>
          <p:nvPicPr>
            <p:cNvPr id="5" name="Picture 4">
              <a:extLst>
                <a:ext uri="{FF2B5EF4-FFF2-40B4-BE49-F238E27FC236}">
                  <a16:creationId xmlns:a16="http://schemas.microsoft.com/office/drawing/2014/main" id="{C0DDBEE7-DB9E-46CD-B40A-D9618F44F264}"/>
                </a:ext>
              </a:extLst>
            </p:cNvPr>
            <p:cNvPicPr>
              <a:picLocks noChangeAspect="1"/>
            </p:cNvPicPr>
            <p:nvPr/>
          </p:nvPicPr>
          <p:blipFill rotWithShape="1">
            <a:blip r:embed="rId5"/>
            <a:srcRect l="27091" t="1588" r="26540" b="21131"/>
            <a:stretch/>
          </p:blipFill>
          <p:spPr>
            <a:xfrm>
              <a:off x="3725839" y="1720209"/>
              <a:ext cx="818057" cy="1090741"/>
            </a:xfrm>
            <a:prstGeom prst="rect">
              <a:avLst/>
            </a:prstGeom>
          </p:spPr>
        </p:pic>
        <p:pic>
          <p:nvPicPr>
            <p:cNvPr id="12" name="Picture 11">
              <a:extLst>
                <a:ext uri="{FF2B5EF4-FFF2-40B4-BE49-F238E27FC236}">
                  <a16:creationId xmlns:a16="http://schemas.microsoft.com/office/drawing/2014/main" id="{6EB812B9-0433-4487-9B16-72CC1B580EC9}"/>
                </a:ext>
              </a:extLst>
            </p:cNvPr>
            <p:cNvPicPr>
              <a:picLocks noChangeAspect="1"/>
            </p:cNvPicPr>
            <p:nvPr/>
          </p:nvPicPr>
          <p:blipFill rotWithShape="1">
            <a:blip r:embed="rId6"/>
            <a:srcRect l="19085" t="27" r="17843" b="12238"/>
            <a:stretch/>
          </p:blipFill>
          <p:spPr>
            <a:xfrm>
              <a:off x="6067051" y="3399059"/>
              <a:ext cx="784124" cy="1090741"/>
            </a:xfrm>
            <a:prstGeom prst="rect">
              <a:avLst/>
            </a:prstGeom>
          </p:spPr>
        </p:pic>
        <p:pic>
          <p:nvPicPr>
            <p:cNvPr id="14" name="Picture 13">
              <a:extLst>
                <a:ext uri="{FF2B5EF4-FFF2-40B4-BE49-F238E27FC236}">
                  <a16:creationId xmlns:a16="http://schemas.microsoft.com/office/drawing/2014/main" id="{97B619A2-72A8-46F7-9F46-3D5C438208B4}"/>
                </a:ext>
              </a:extLst>
            </p:cNvPr>
            <p:cNvPicPr>
              <a:picLocks noChangeAspect="1"/>
            </p:cNvPicPr>
            <p:nvPr/>
          </p:nvPicPr>
          <p:blipFill rotWithShape="1">
            <a:blip r:embed="rId7"/>
            <a:srcRect t="12914" b="12914"/>
            <a:stretch/>
          </p:blipFill>
          <p:spPr>
            <a:xfrm flipH="1">
              <a:off x="3720871" y="3399059"/>
              <a:ext cx="823025" cy="1097367"/>
            </a:xfrm>
            <a:prstGeom prst="rect">
              <a:avLst/>
            </a:prstGeom>
          </p:spPr>
        </p:pic>
        <p:pic>
          <p:nvPicPr>
            <p:cNvPr id="4" name="Picture 3">
              <a:extLst>
                <a:ext uri="{FF2B5EF4-FFF2-40B4-BE49-F238E27FC236}">
                  <a16:creationId xmlns:a16="http://schemas.microsoft.com/office/drawing/2014/main" id="{CD81723B-4E1D-46FD-A809-80FB52A33CD9}"/>
                </a:ext>
              </a:extLst>
            </p:cNvPr>
            <p:cNvPicPr>
              <a:picLocks noChangeAspect="1"/>
            </p:cNvPicPr>
            <p:nvPr/>
          </p:nvPicPr>
          <p:blipFill rotWithShape="1">
            <a:blip r:embed="rId8"/>
            <a:srcRect l="-448" t="14386" r="448" b="23688"/>
            <a:stretch/>
          </p:blipFill>
          <p:spPr>
            <a:xfrm flipH="1">
              <a:off x="1405719" y="3399059"/>
              <a:ext cx="840488" cy="1120651"/>
            </a:xfrm>
            <a:prstGeom prst="rect">
              <a:avLst/>
            </a:prstGeom>
          </p:spPr>
        </p:pic>
        <p:pic>
          <p:nvPicPr>
            <p:cNvPr id="7" name="Picture 6">
              <a:extLst>
                <a:ext uri="{FF2B5EF4-FFF2-40B4-BE49-F238E27FC236}">
                  <a16:creationId xmlns:a16="http://schemas.microsoft.com/office/drawing/2014/main" id="{9ED1EA49-A837-4815-AC0C-28B4D68827E3}"/>
                </a:ext>
              </a:extLst>
            </p:cNvPr>
            <p:cNvPicPr>
              <a:picLocks noChangeAspect="1"/>
            </p:cNvPicPr>
            <p:nvPr/>
          </p:nvPicPr>
          <p:blipFill rotWithShape="1">
            <a:blip r:embed="rId9"/>
            <a:srcRect l="11066" t="11632" b="52"/>
            <a:stretch/>
          </p:blipFill>
          <p:spPr>
            <a:xfrm>
              <a:off x="1405719" y="1720209"/>
              <a:ext cx="830898" cy="1101312"/>
            </a:xfrm>
            <a:prstGeom prst="rect">
              <a:avLst/>
            </a:prstGeom>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768"/>
        <p:cNvGrpSpPr/>
        <p:nvPr/>
      </p:nvGrpSpPr>
      <p:grpSpPr>
        <a:xfrm>
          <a:off x="0" y="0"/>
          <a:ext cx="0" cy="0"/>
          <a:chOff x="0" y="0"/>
          <a:chExt cx="0" cy="0"/>
        </a:xfrm>
      </p:grpSpPr>
      <p:sp>
        <p:nvSpPr>
          <p:cNvPr id="769" name="Google Shape;769;p35"/>
          <p:cNvSpPr txBox="1">
            <a:spLocks noGrp="1"/>
          </p:cNvSpPr>
          <p:nvPr>
            <p:ph type="sldNum" idx="12"/>
          </p:nvPr>
        </p:nvSpPr>
        <p:spPr>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solidFill>
                  <a:schemeClr val="dk1"/>
                </a:solidFill>
              </a:rPr>
              <a:t>20</a:t>
            </a:fld>
            <a:endParaRPr>
              <a:solidFill>
                <a:schemeClr val="dk1"/>
              </a:solidFill>
            </a:endParaRPr>
          </a:p>
        </p:txBody>
      </p:sp>
      <p:sp>
        <p:nvSpPr>
          <p:cNvPr id="770" name="Google Shape;770;p35"/>
          <p:cNvSpPr txBox="1">
            <a:spLocks noGrp="1"/>
          </p:cNvSpPr>
          <p:nvPr>
            <p:ph type="ctrTitle" idx="4294967295"/>
          </p:nvPr>
        </p:nvSpPr>
        <p:spPr>
          <a:xfrm>
            <a:off x="4856163" y="1201738"/>
            <a:ext cx="4287837" cy="833437"/>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6000" dirty="0">
                <a:solidFill>
                  <a:schemeClr val="accent1"/>
                </a:solidFill>
              </a:rPr>
              <a:t>Thanks!</a:t>
            </a:r>
            <a:endParaRPr sz="6000" dirty="0">
              <a:solidFill>
                <a:schemeClr val="accent1"/>
              </a:solidFill>
            </a:endParaRPr>
          </a:p>
        </p:txBody>
      </p:sp>
      <p:sp>
        <p:nvSpPr>
          <p:cNvPr id="771" name="Google Shape;771;p35"/>
          <p:cNvSpPr txBox="1">
            <a:spLocks noGrp="1"/>
          </p:cNvSpPr>
          <p:nvPr>
            <p:ph type="subTitle" idx="4294967295"/>
          </p:nvPr>
        </p:nvSpPr>
        <p:spPr>
          <a:xfrm>
            <a:off x="4546600" y="2063750"/>
            <a:ext cx="4597400" cy="1878013"/>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dirty="0">
                <a:highlight>
                  <a:schemeClr val="accent1"/>
                </a:highlight>
                <a:latin typeface="Barlow SemiBold"/>
                <a:ea typeface="Barlow SemiBold"/>
                <a:cs typeface="Barlow SemiBold"/>
                <a:sym typeface="Barlow SemiBold"/>
              </a:rPr>
              <a:t>Any questions?</a:t>
            </a:r>
            <a:r>
              <a:rPr dirty="0">
                <a:highlight>
                  <a:schemeClr val="accent1"/>
                </a:highlight>
                <a:latin typeface="Barlow SemiBold"/>
                <a:ea typeface="Barlow SemiBold"/>
                <a:cs typeface="Barlow SemiBold"/>
                <a:sym typeface="Barlow SemiBold"/>
              </a:rPr>
              <a:t> </a:t>
            </a:r>
            <a:endParaRPr lang="en-US" dirty="0">
              <a:highlight>
                <a:schemeClr val="accent1"/>
              </a:highlight>
              <a:latin typeface="Barlow SemiBold"/>
              <a:ea typeface="Barlow SemiBold"/>
              <a:cs typeface="Barlow SemiBold"/>
              <a:sym typeface="Barlow SemiBold"/>
            </a:endParaRPr>
          </a:p>
          <a:p>
            <a:pPr marL="0" lvl="0" indent="0" algn="l" rtl="0">
              <a:spcBef>
                <a:spcPts val="600"/>
              </a:spcBef>
              <a:spcAft>
                <a:spcPts val="0"/>
              </a:spcAft>
              <a:buNone/>
            </a:pPr>
            <a:endParaRPr lang="en-IN" dirty="0">
              <a:highlight>
                <a:schemeClr val="accent1"/>
              </a:highlight>
              <a:latin typeface="Barlow SemiBold"/>
              <a:sym typeface="Barlow SemiBold"/>
            </a:endParaRPr>
          </a:p>
          <a:p>
            <a:pPr marL="0" lvl="0" indent="0" algn="l" rtl="0">
              <a:spcBef>
                <a:spcPts val="600"/>
              </a:spcBef>
              <a:spcAft>
                <a:spcPts val="0"/>
              </a:spcAft>
              <a:buNone/>
            </a:pPr>
            <a:endParaRPr lang="en" dirty="0"/>
          </a:p>
          <a:p>
            <a:pPr marL="0" lvl="0" indent="0" algn="l" rtl="0">
              <a:spcBef>
                <a:spcPts val="600"/>
              </a:spcBef>
              <a:spcAft>
                <a:spcPts val="0"/>
              </a:spcAft>
              <a:buNone/>
            </a:pPr>
            <a:r>
              <a:rPr lang="en" dirty="0"/>
              <a:t>Team </a:t>
            </a:r>
            <a:r>
              <a:rPr lang="en" b="1" dirty="0"/>
              <a:t>Dynamic Dudes</a:t>
            </a:r>
            <a:endParaRPr b="1" dirty="0"/>
          </a:p>
        </p:txBody>
      </p:sp>
      <p:pic>
        <p:nvPicPr>
          <p:cNvPr id="772" name="Google Shape;772;p35"/>
          <p:cNvPicPr preferRelativeResize="0"/>
          <p:nvPr/>
        </p:nvPicPr>
        <p:blipFill rotWithShape="1">
          <a:blip r:embed="rId3">
            <a:alphaModFix/>
          </a:blip>
          <a:srcRect r="62099"/>
          <a:stretch/>
        </p:blipFill>
        <p:spPr>
          <a:xfrm>
            <a:off x="648603" y="0"/>
            <a:ext cx="2920850" cy="51435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655"/>
        <p:cNvGrpSpPr/>
        <p:nvPr/>
      </p:nvGrpSpPr>
      <p:grpSpPr>
        <a:xfrm>
          <a:off x="0" y="0"/>
          <a:ext cx="0" cy="0"/>
          <a:chOff x="0" y="0"/>
          <a:chExt cx="0" cy="0"/>
        </a:xfrm>
      </p:grpSpPr>
      <p:sp>
        <p:nvSpPr>
          <p:cNvPr id="662" name="Google Shape;662;p28"/>
          <p:cNvSpPr txBox="1">
            <a:spLocks noGrp="1"/>
          </p:cNvSpPr>
          <p:nvPr>
            <p:ph type="sldNum" idx="12"/>
          </p:nvPr>
        </p:nvSpPr>
        <p:spPr>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solidFill>
                  <a:schemeClr val="dk1"/>
                </a:solidFill>
              </a:rPr>
              <a:t>21</a:t>
            </a:fld>
            <a:endParaRPr>
              <a:solidFill>
                <a:schemeClr val="dk1"/>
              </a:solidFill>
            </a:endParaRPr>
          </a:p>
        </p:txBody>
      </p:sp>
      <p:sp>
        <p:nvSpPr>
          <p:cNvPr id="3" name="TextBox 2">
            <a:extLst>
              <a:ext uri="{FF2B5EF4-FFF2-40B4-BE49-F238E27FC236}">
                <a16:creationId xmlns:a16="http://schemas.microsoft.com/office/drawing/2014/main" id="{E59C0F9E-F7FD-4452-AB68-71B5A2426A3B}"/>
              </a:ext>
            </a:extLst>
          </p:cNvPr>
          <p:cNvSpPr txBox="1"/>
          <p:nvPr/>
        </p:nvSpPr>
        <p:spPr>
          <a:xfrm>
            <a:off x="3877299" y="2379389"/>
            <a:ext cx="1389401" cy="384721"/>
          </a:xfrm>
          <a:prstGeom prst="rect">
            <a:avLst/>
          </a:prstGeom>
          <a:solidFill>
            <a:schemeClr val="tx1"/>
          </a:solidFill>
        </p:spPr>
        <p:txBody>
          <a:bodyPr wrap="square" rtlCol="0">
            <a:spAutoFit/>
          </a:bodyPr>
          <a:lstStyle/>
          <a:p>
            <a:pPr algn="ctr"/>
            <a:r>
              <a:rPr lang="en-US" sz="1900" dirty="0">
                <a:solidFill>
                  <a:schemeClr val="bg1"/>
                </a:solidFill>
              </a:rPr>
              <a:t>Financials </a:t>
            </a:r>
            <a:endParaRPr lang="en-IN" sz="1900" dirty="0">
              <a:solidFill>
                <a:schemeClr val="bg1"/>
              </a:solidFill>
            </a:endParaRPr>
          </a:p>
        </p:txBody>
      </p:sp>
    </p:spTree>
    <p:extLst>
      <p:ext uri="{BB962C8B-B14F-4D97-AF65-F5344CB8AC3E}">
        <p14:creationId xmlns:p14="http://schemas.microsoft.com/office/powerpoint/2010/main" val="37743101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48"/>
        <p:cNvGrpSpPr/>
        <p:nvPr/>
      </p:nvGrpSpPr>
      <p:grpSpPr>
        <a:xfrm>
          <a:off x="0" y="0"/>
          <a:ext cx="0" cy="0"/>
          <a:chOff x="0" y="0"/>
          <a:chExt cx="0" cy="0"/>
        </a:xfrm>
      </p:grpSpPr>
      <p:sp>
        <p:nvSpPr>
          <p:cNvPr id="2" name="Rectangle 1">
            <a:extLst>
              <a:ext uri="{FF2B5EF4-FFF2-40B4-BE49-F238E27FC236}">
                <a16:creationId xmlns:a16="http://schemas.microsoft.com/office/drawing/2014/main" id="{F4169DB7-7D6F-4ABB-80EE-95C068D91B10}"/>
              </a:ext>
            </a:extLst>
          </p:cNvPr>
          <p:cNvSpPr/>
          <p:nvPr/>
        </p:nvSpPr>
        <p:spPr>
          <a:xfrm>
            <a:off x="639550" y="0"/>
            <a:ext cx="8518404" cy="51435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dirty="0"/>
          </a:p>
        </p:txBody>
      </p:sp>
      <p:sp>
        <p:nvSpPr>
          <p:cNvPr id="651" name="Google Shape;651;p27"/>
          <p:cNvSpPr txBox="1">
            <a:spLocks noGrp="1"/>
          </p:cNvSpPr>
          <p:nvPr>
            <p:ph type="sldNum" idx="12"/>
          </p:nvPr>
        </p:nvSpPr>
        <p:spPr>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3</a:t>
            </a:fld>
            <a:endParaRPr/>
          </a:p>
        </p:txBody>
      </p:sp>
      <p:sp>
        <p:nvSpPr>
          <p:cNvPr id="649" name="Google Shape;649;p27"/>
          <p:cNvSpPr txBox="1">
            <a:spLocks noGrp="1"/>
          </p:cNvSpPr>
          <p:nvPr>
            <p:ph type="ctrTitle" idx="4294967295"/>
          </p:nvPr>
        </p:nvSpPr>
        <p:spPr>
          <a:xfrm>
            <a:off x="1414148" y="2358462"/>
            <a:ext cx="7191375" cy="1160463"/>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9600" dirty="0">
                <a:solidFill>
                  <a:schemeClr val="accent1"/>
                </a:solidFill>
              </a:rPr>
              <a:t>Rs. 50,000 Cr</a:t>
            </a:r>
            <a:endParaRPr sz="9600" dirty="0">
              <a:solidFill>
                <a:schemeClr val="accent1"/>
              </a:solidFill>
            </a:endParaRPr>
          </a:p>
        </p:txBody>
      </p:sp>
      <p:sp>
        <p:nvSpPr>
          <p:cNvPr id="7" name="Google Shape;650;p27">
            <a:extLst>
              <a:ext uri="{FF2B5EF4-FFF2-40B4-BE49-F238E27FC236}">
                <a16:creationId xmlns:a16="http://schemas.microsoft.com/office/drawing/2014/main" id="{5DDD1D9B-1B54-4203-BF83-F1C8193DCB43}"/>
              </a:ext>
            </a:extLst>
          </p:cNvPr>
          <p:cNvSpPr txBox="1">
            <a:spLocks/>
          </p:cNvSpPr>
          <p:nvPr/>
        </p:nvSpPr>
        <p:spPr>
          <a:xfrm>
            <a:off x="1414823" y="3412561"/>
            <a:ext cx="7190700" cy="7848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81000" algn="l" rtl="0">
              <a:lnSpc>
                <a:spcPct val="115000"/>
              </a:lnSpc>
              <a:spcBef>
                <a:spcPts val="600"/>
              </a:spcBef>
              <a:spcAft>
                <a:spcPts val="0"/>
              </a:spcAft>
              <a:buClr>
                <a:schemeClr val="accent1"/>
              </a:buClr>
              <a:buSzPts val="2400"/>
              <a:buFont typeface="Barlow Light"/>
              <a:buChar char="▪"/>
              <a:defRPr sz="2400" b="0" i="0" u="none" strike="noStrike" cap="none">
                <a:solidFill>
                  <a:schemeClr val="dk1"/>
                </a:solidFill>
                <a:latin typeface="Barlow Light"/>
                <a:ea typeface="Barlow Light"/>
                <a:cs typeface="Barlow Light"/>
                <a:sym typeface="Barlow Light"/>
              </a:defRPr>
            </a:lvl1pPr>
            <a:lvl2pPr marL="914400" marR="0" lvl="1" indent="-381000" algn="l" rtl="0">
              <a:lnSpc>
                <a:spcPct val="115000"/>
              </a:lnSpc>
              <a:spcBef>
                <a:spcPts val="0"/>
              </a:spcBef>
              <a:spcAft>
                <a:spcPts val="0"/>
              </a:spcAft>
              <a:buClr>
                <a:schemeClr val="accent1"/>
              </a:buClr>
              <a:buSzPts val="2400"/>
              <a:buFont typeface="Barlow Light"/>
              <a:buChar char="▫"/>
              <a:defRPr sz="2400" b="0" i="0" u="none" strike="noStrike" cap="none">
                <a:solidFill>
                  <a:schemeClr val="dk1"/>
                </a:solidFill>
                <a:latin typeface="Barlow Light"/>
                <a:ea typeface="Barlow Light"/>
                <a:cs typeface="Barlow Light"/>
                <a:sym typeface="Barlow Light"/>
              </a:defRPr>
            </a:lvl2pPr>
            <a:lvl3pPr marL="1371600" marR="0" lvl="2"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3pPr>
            <a:lvl4pPr marL="1828800" marR="0" lvl="3"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4pPr>
            <a:lvl5pPr marL="2286000" marR="0" lvl="4"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5pPr>
            <a:lvl6pPr marL="2743200" marR="0" lvl="5"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6pPr>
            <a:lvl7pPr marL="3200400" marR="0" lvl="6"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7pPr>
            <a:lvl8pPr marL="3657600" marR="0" lvl="7"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8pPr>
            <a:lvl9pPr marL="4114800" marR="0" lvl="8"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9pPr>
          </a:lstStyle>
          <a:p>
            <a:pPr marL="0" indent="0">
              <a:buFont typeface="Barlow Light"/>
              <a:buNone/>
            </a:pPr>
            <a:r>
              <a:rPr lang="en-US" dirty="0">
                <a:solidFill>
                  <a:schemeClr val="lt1"/>
                </a:solidFill>
              </a:rPr>
              <a:t>Are lost a year due to pest and diseases</a:t>
            </a:r>
          </a:p>
        </p:txBody>
      </p:sp>
      <p:sp>
        <p:nvSpPr>
          <p:cNvPr id="8" name="Google Shape;650;p27">
            <a:extLst>
              <a:ext uri="{FF2B5EF4-FFF2-40B4-BE49-F238E27FC236}">
                <a16:creationId xmlns:a16="http://schemas.microsoft.com/office/drawing/2014/main" id="{B1543BEC-7E46-4C9F-AFB6-F69ABBC05290}"/>
              </a:ext>
            </a:extLst>
          </p:cNvPr>
          <p:cNvSpPr txBox="1">
            <a:spLocks/>
          </p:cNvSpPr>
          <p:nvPr/>
        </p:nvSpPr>
        <p:spPr>
          <a:xfrm>
            <a:off x="1414823" y="1001512"/>
            <a:ext cx="7190700" cy="493459"/>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81000" algn="l" rtl="0">
              <a:lnSpc>
                <a:spcPct val="115000"/>
              </a:lnSpc>
              <a:spcBef>
                <a:spcPts val="600"/>
              </a:spcBef>
              <a:spcAft>
                <a:spcPts val="0"/>
              </a:spcAft>
              <a:buClr>
                <a:schemeClr val="accent1"/>
              </a:buClr>
              <a:buSzPts val="2400"/>
              <a:buFont typeface="Barlow Light"/>
              <a:buChar char="▪"/>
              <a:defRPr sz="2400" b="0" i="0" u="none" strike="noStrike" cap="none">
                <a:solidFill>
                  <a:schemeClr val="dk1"/>
                </a:solidFill>
                <a:latin typeface="Barlow Light"/>
                <a:ea typeface="Barlow Light"/>
                <a:cs typeface="Barlow Light"/>
                <a:sym typeface="Barlow Light"/>
              </a:defRPr>
            </a:lvl1pPr>
            <a:lvl2pPr marL="914400" marR="0" lvl="1" indent="-381000" algn="l" rtl="0">
              <a:lnSpc>
                <a:spcPct val="115000"/>
              </a:lnSpc>
              <a:spcBef>
                <a:spcPts val="0"/>
              </a:spcBef>
              <a:spcAft>
                <a:spcPts val="0"/>
              </a:spcAft>
              <a:buClr>
                <a:schemeClr val="accent1"/>
              </a:buClr>
              <a:buSzPts val="2400"/>
              <a:buFont typeface="Barlow Light"/>
              <a:buChar char="▫"/>
              <a:defRPr sz="2400" b="0" i="0" u="none" strike="noStrike" cap="none">
                <a:solidFill>
                  <a:schemeClr val="dk1"/>
                </a:solidFill>
                <a:latin typeface="Barlow Light"/>
                <a:ea typeface="Barlow Light"/>
                <a:cs typeface="Barlow Light"/>
                <a:sym typeface="Barlow Light"/>
              </a:defRPr>
            </a:lvl2pPr>
            <a:lvl3pPr marL="1371600" marR="0" lvl="2"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3pPr>
            <a:lvl4pPr marL="1828800" marR="0" lvl="3"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4pPr>
            <a:lvl5pPr marL="2286000" marR="0" lvl="4"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5pPr>
            <a:lvl6pPr marL="2743200" marR="0" lvl="5"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6pPr>
            <a:lvl7pPr marL="3200400" marR="0" lvl="6"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7pPr>
            <a:lvl8pPr marL="3657600" marR="0" lvl="7"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8pPr>
            <a:lvl9pPr marL="4114800" marR="0" lvl="8"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9pPr>
          </a:lstStyle>
          <a:p>
            <a:pPr marL="0" indent="0">
              <a:buFont typeface="Barlow Light"/>
              <a:buNone/>
            </a:pPr>
            <a:r>
              <a:rPr lang="en-US" sz="2000" dirty="0">
                <a:solidFill>
                  <a:schemeClr val="lt1"/>
                </a:solidFill>
              </a:rPr>
              <a:t>According to the Economic Times,</a:t>
            </a:r>
            <a:endParaRPr lang="en-US" dirty="0">
              <a:solidFill>
                <a:schemeClr val="lt1"/>
              </a:solidFill>
            </a:endParaRPr>
          </a:p>
        </p:txBody>
      </p:sp>
      <p:sp>
        <p:nvSpPr>
          <p:cNvPr id="9" name="Google Shape;650;p27">
            <a:extLst>
              <a:ext uri="{FF2B5EF4-FFF2-40B4-BE49-F238E27FC236}">
                <a16:creationId xmlns:a16="http://schemas.microsoft.com/office/drawing/2014/main" id="{B6832AA9-508C-46C8-A531-D16617F92538}"/>
              </a:ext>
            </a:extLst>
          </p:cNvPr>
          <p:cNvSpPr txBox="1">
            <a:spLocks/>
          </p:cNvSpPr>
          <p:nvPr/>
        </p:nvSpPr>
        <p:spPr>
          <a:xfrm>
            <a:off x="1414823" y="1812025"/>
            <a:ext cx="7190700" cy="493459"/>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81000" algn="l" rtl="0">
              <a:lnSpc>
                <a:spcPct val="115000"/>
              </a:lnSpc>
              <a:spcBef>
                <a:spcPts val="600"/>
              </a:spcBef>
              <a:spcAft>
                <a:spcPts val="0"/>
              </a:spcAft>
              <a:buClr>
                <a:schemeClr val="accent1"/>
              </a:buClr>
              <a:buSzPts val="2400"/>
              <a:buFont typeface="Barlow Light"/>
              <a:buChar char="▪"/>
              <a:defRPr sz="2400" b="0" i="0" u="none" strike="noStrike" cap="none">
                <a:solidFill>
                  <a:schemeClr val="dk1"/>
                </a:solidFill>
                <a:latin typeface="Barlow Light"/>
                <a:ea typeface="Barlow Light"/>
                <a:cs typeface="Barlow Light"/>
                <a:sym typeface="Barlow Light"/>
              </a:defRPr>
            </a:lvl1pPr>
            <a:lvl2pPr marL="914400" marR="0" lvl="1" indent="-381000" algn="l" rtl="0">
              <a:lnSpc>
                <a:spcPct val="115000"/>
              </a:lnSpc>
              <a:spcBef>
                <a:spcPts val="0"/>
              </a:spcBef>
              <a:spcAft>
                <a:spcPts val="0"/>
              </a:spcAft>
              <a:buClr>
                <a:schemeClr val="accent1"/>
              </a:buClr>
              <a:buSzPts val="2400"/>
              <a:buFont typeface="Barlow Light"/>
              <a:buChar char="▫"/>
              <a:defRPr sz="2400" b="0" i="0" u="none" strike="noStrike" cap="none">
                <a:solidFill>
                  <a:schemeClr val="dk1"/>
                </a:solidFill>
                <a:latin typeface="Barlow Light"/>
                <a:ea typeface="Barlow Light"/>
                <a:cs typeface="Barlow Light"/>
                <a:sym typeface="Barlow Light"/>
              </a:defRPr>
            </a:lvl2pPr>
            <a:lvl3pPr marL="1371600" marR="0" lvl="2"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3pPr>
            <a:lvl4pPr marL="1828800" marR="0" lvl="3"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4pPr>
            <a:lvl5pPr marL="2286000" marR="0" lvl="4"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5pPr>
            <a:lvl6pPr marL="2743200" marR="0" lvl="5"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6pPr>
            <a:lvl7pPr marL="3200400" marR="0" lvl="6"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7pPr>
            <a:lvl8pPr marL="3657600" marR="0" lvl="7"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8pPr>
            <a:lvl9pPr marL="4114800" marR="0" lvl="8"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9pPr>
          </a:lstStyle>
          <a:p>
            <a:pPr marL="0" indent="0">
              <a:buFont typeface="Barlow Light"/>
              <a:buNone/>
            </a:pPr>
            <a:r>
              <a:rPr lang="en-US" dirty="0">
                <a:solidFill>
                  <a:schemeClr val="lt1"/>
                </a:solidFill>
              </a:rPr>
              <a:t>Crops worth,</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649"/>
                                        </p:tgtEl>
                                        <p:attrNameLst>
                                          <p:attrName>style.visibility</p:attrName>
                                        </p:attrNameLst>
                                      </p:cBhvr>
                                      <p:to>
                                        <p:strVal val="visible"/>
                                      </p:to>
                                    </p:set>
                                    <p:animEffect transition="in" filter="fade">
                                      <p:cBhvr>
                                        <p:cTn id="16" dur="1000"/>
                                        <p:tgtEl>
                                          <p:spTgt spid="649"/>
                                        </p:tgtEl>
                                      </p:cBhvr>
                                    </p:animEffect>
                                  </p:childTnLst>
                                </p:cTn>
                              </p:par>
                            </p:childTnLst>
                          </p:cTn>
                        </p:par>
                        <p:par>
                          <p:cTn id="17" fill="hold">
                            <p:stCondLst>
                              <p:cond delay="2000"/>
                            </p:stCondLst>
                            <p:childTnLst>
                              <p:par>
                                <p:cTn id="18" presetID="10" presetClass="entr" presetSubtype="0" fill="hold" grpId="0" nodeType="after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9" grpId="0"/>
      <p:bldP spid="7" grpId="0"/>
      <p:bldP spid="8" grpId="0"/>
      <p:bldP spid="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48"/>
        <p:cNvGrpSpPr/>
        <p:nvPr/>
      </p:nvGrpSpPr>
      <p:grpSpPr>
        <a:xfrm>
          <a:off x="0" y="0"/>
          <a:ext cx="0" cy="0"/>
          <a:chOff x="0" y="0"/>
          <a:chExt cx="0" cy="0"/>
        </a:xfrm>
      </p:grpSpPr>
      <p:sp>
        <p:nvSpPr>
          <p:cNvPr id="2" name="Rectangle 1">
            <a:extLst>
              <a:ext uri="{FF2B5EF4-FFF2-40B4-BE49-F238E27FC236}">
                <a16:creationId xmlns:a16="http://schemas.microsoft.com/office/drawing/2014/main" id="{F4169DB7-7D6F-4ABB-80EE-95C068D91B10}"/>
              </a:ext>
            </a:extLst>
          </p:cNvPr>
          <p:cNvSpPr/>
          <p:nvPr/>
        </p:nvSpPr>
        <p:spPr>
          <a:xfrm>
            <a:off x="625596" y="0"/>
            <a:ext cx="8518404" cy="51435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dirty="0"/>
          </a:p>
        </p:txBody>
      </p:sp>
      <p:sp>
        <p:nvSpPr>
          <p:cNvPr id="651" name="Google Shape;651;p27"/>
          <p:cNvSpPr txBox="1">
            <a:spLocks noGrp="1"/>
          </p:cNvSpPr>
          <p:nvPr>
            <p:ph type="sldNum" idx="12"/>
          </p:nvPr>
        </p:nvSpPr>
        <p:spPr>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4</a:t>
            </a:fld>
            <a:endParaRPr/>
          </a:p>
        </p:txBody>
      </p:sp>
      <p:sp>
        <p:nvSpPr>
          <p:cNvPr id="7" name="Google Shape;650;p27">
            <a:extLst>
              <a:ext uri="{FF2B5EF4-FFF2-40B4-BE49-F238E27FC236}">
                <a16:creationId xmlns:a16="http://schemas.microsoft.com/office/drawing/2014/main" id="{5DDD1D9B-1B54-4203-BF83-F1C8193DCB43}"/>
              </a:ext>
            </a:extLst>
          </p:cNvPr>
          <p:cNvSpPr txBox="1">
            <a:spLocks/>
          </p:cNvSpPr>
          <p:nvPr/>
        </p:nvSpPr>
        <p:spPr>
          <a:xfrm>
            <a:off x="1303402" y="1642698"/>
            <a:ext cx="7190700" cy="1858104"/>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81000" algn="l" rtl="0">
              <a:lnSpc>
                <a:spcPct val="115000"/>
              </a:lnSpc>
              <a:spcBef>
                <a:spcPts val="600"/>
              </a:spcBef>
              <a:spcAft>
                <a:spcPts val="0"/>
              </a:spcAft>
              <a:buClr>
                <a:schemeClr val="accent1"/>
              </a:buClr>
              <a:buSzPts val="2400"/>
              <a:buFont typeface="Barlow Light"/>
              <a:buChar char="▪"/>
              <a:defRPr sz="2400" b="0" i="0" u="none" strike="noStrike" cap="none">
                <a:solidFill>
                  <a:schemeClr val="dk1"/>
                </a:solidFill>
                <a:latin typeface="Barlow Light"/>
                <a:ea typeface="Barlow Light"/>
                <a:cs typeface="Barlow Light"/>
                <a:sym typeface="Barlow Light"/>
              </a:defRPr>
            </a:lvl1pPr>
            <a:lvl2pPr marL="914400" marR="0" lvl="1" indent="-381000" algn="l" rtl="0">
              <a:lnSpc>
                <a:spcPct val="115000"/>
              </a:lnSpc>
              <a:spcBef>
                <a:spcPts val="0"/>
              </a:spcBef>
              <a:spcAft>
                <a:spcPts val="0"/>
              </a:spcAft>
              <a:buClr>
                <a:schemeClr val="accent1"/>
              </a:buClr>
              <a:buSzPts val="2400"/>
              <a:buFont typeface="Barlow Light"/>
              <a:buChar char="▫"/>
              <a:defRPr sz="2400" b="0" i="0" u="none" strike="noStrike" cap="none">
                <a:solidFill>
                  <a:schemeClr val="dk1"/>
                </a:solidFill>
                <a:latin typeface="Barlow Light"/>
                <a:ea typeface="Barlow Light"/>
                <a:cs typeface="Barlow Light"/>
                <a:sym typeface="Barlow Light"/>
              </a:defRPr>
            </a:lvl2pPr>
            <a:lvl3pPr marL="1371600" marR="0" lvl="2"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3pPr>
            <a:lvl4pPr marL="1828800" marR="0" lvl="3"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4pPr>
            <a:lvl5pPr marL="2286000" marR="0" lvl="4"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5pPr>
            <a:lvl6pPr marL="2743200" marR="0" lvl="5"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6pPr>
            <a:lvl7pPr marL="3200400" marR="0" lvl="6"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7pPr>
            <a:lvl8pPr marL="3657600" marR="0" lvl="7"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8pPr>
            <a:lvl9pPr marL="4114800" marR="0" lvl="8" indent="-381000" algn="l" rtl="0">
              <a:lnSpc>
                <a:spcPct val="115000"/>
              </a:lnSpc>
              <a:spcBef>
                <a:spcPts val="0"/>
              </a:spcBef>
              <a:spcAft>
                <a:spcPts val="0"/>
              </a:spcAft>
              <a:buClr>
                <a:schemeClr val="dk2"/>
              </a:buClr>
              <a:buSzPts val="2400"/>
              <a:buFont typeface="Barlow Light"/>
              <a:buChar char="▫"/>
              <a:defRPr sz="2400" b="0" i="0" u="none" strike="noStrike" cap="none">
                <a:solidFill>
                  <a:schemeClr val="dk1"/>
                </a:solidFill>
                <a:latin typeface="Barlow Light"/>
                <a:ea typeface="Barlow Light"/>
                <a:cs typeface="Barlow Light"/>
                <a:sym typeface="Barlow Light"/>
              </a:defRPr>
            </a:lvl9pPr>
          </a:lstStyle>
          <a:p>
            <a:pPr marL="0" indent="0">
              <a:lnSpc>
                <a:spcPct val="100000"/>
              </a:lnSpc>
              <a:buFont typeface="Barlow Light"/>
              <a:buNone/>
            </a:pPr>
            <a:r>
              <a:rPr lang="en-US" sz="2800" dirty="0">
                <a:solidFill>
                  <a:schemeClr val="accent1"/>
                </a:solidFill>
              </a:rPr>
              <a:t>“ Majority of that was spoiled by the lack of proper disease detection. Most of the time this is due to lack of proper maintenance. “</a:t>
            </a:r>
          </a:p>
        </p:txBody>
      </p:sp>
    </p:spTree>
    <p:extLst>
      <p:ext uri="{BB962C8B-B14F-4D97-AF65-F5344CB8AC3E}">
        <p14:creationId xmlns:p14="http://schemas.microsoft.com/office/powerpoint/2010/main" val="14672148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43"/>
        <p:cNvGrpSpPr/>
        <p:nvPr/>
      </p:nvGrpSpPr>
      <p:grpSpPr>
        <a:xfrm>
          <a:off x="0" y="0"/>
          <a:ext cx="0" cy="0"/>
          <a:chOff x="0" y="0"/>
          <a:chExt cx="0" cy="0"/>
        </a:xfrm>
      </p:grpSpPr>
      <p:sp>
        <p:nvSpPr>
          <p:cNvPr id="544" name="Google Shape;544;p17"/>
          <p:cNvSpPr txBox="1">
            <a:spLocks noGrp="1"/>
          </p:cNvSpPr>
          <p:nvPr>
            <p:ph type="body" idx="1"/>
          </p:nvPr>
        </p:nvSpPr>
        <p:spPr>
          <a:xfrm>
            <a:off x="1363879" y="1499028"/>
            <a:ext cx="5987261" cy="2564973"/>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US" sz="2400" dirty="0">
                <a:latin typeface="Barlow SemiBold" panose="020B0604020202020204" charset="0"/>
              </a:rPr>
              <a:t>Farmers and agricultural field officers needs to Cope with climate change, soil erosion and biodiversity loss Satisfy consumers’ changing tastes and expectations Meet rising demand for more food of higher quality Invest in farm productivity</a:t>
            </a:r>
          </a:p>
        </p:txBody>
      </p:sp>
      <p:sp>
        <p:nvSpPr>
          <p:cNvPr id="545" name="Google Shape;545;p17"/>
          <p:cNvSpPr txBox="1">
            <a:spLocks noGrp="1"/>
          </p:cNvSpPr>
          <p:nvPr>
            <p:ph type="sldNum" idx="12"/>
          </p:nvPr>
        </p:nvSpPr>
        <p:spPr>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5</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0842C32-0689-4E65-B4A8-BDBCC4ECE1E8}"/>
              </a:ext>
            </a:extLst>
          </p:cNvPr>
          <p:cNvSpPr>
            <a:spLocks noGrp="1"/>
          </p:cNvSpPr>
          <p:nvPr>
            <p:ph type="body" idx="1"/>
          </p:nvPr>
        </p:nvSpPr>
        <p:spPr/>
        <p:txBody>
          <a:bodyPr/>
          <a:lstStyle/>
          <a:p>
            <a:r>
              <a:rPr lang="en-US" dirty="0"/>
              <a:t>Lean Canvas</a:t>
            </a:r>
          </a:p>
        </p:txBody>
      </p:sp>
      <p:sp>
        <p:nvSpPr>
          <p:cNvPr id="3" name="Slide Number Placeholder 2">
            <a:extLst>
              <a:ext uri="{FF2B5EF4-FFF2-40B4-BE49-F238E27FC236}">
                <a16:creationId xmlns:a16="http://schemas.microsoft.com/office/drawing/2014/main" id="{40D02727-A7D3-E5C8-7E41-B9C8E699FB18}"/>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6</a:t>
            </a:fld>
            <a:endParaRPr lang="en"/>
          </a:p>
        </p:txBody>
      </p:sp>
      <p:pic>
        <p:nvPicPr>
          <p:cNvPr id="7" name="Picture 6">
            <a:extLst>
              <a:ext uri="{FF2B5EF4-FFF2-40B4-BE49-F238E27FC236}">
                <a16:creationId xmlns:a16="http://schemas.microsoft.com/office/drawing/2014/main" id="{4322750A-0C1E-CEE3-1E5C-615BF5921E4D}"/>
              </a:ext>
            </a:extLst>
          </p:cNvPr>
          <p:cNvPicPr>
            <a:picLocks noChangeAspect="1"/>
          </p:cNvPicPr>
          <p:nvPr/>
        </p:nvPicPr>
        <p:blipFill>
          <a:blip r:embed="rId2"/>
          <a:srcRect/>
          <a:stretch/>
        </p:blipFill>
        <p:spPr>
          <a:xfrm>
            <a:off x="930162" y="322500"/>
            <a:ext cx="7796894" cy="3894037"/>
          </a:xfrm>
          <a:prstGeom prst="rect">
            <a:avLst/>
          </a:prstGeom>
        </p:spPr>
      </p:pic>
    </p:spTree>
    <p:extLst>
      <p:ext uri="{BB962C8B-B14F-4D97-AF65-F5344CB8AC3E}">
        <p14:creationId xmlns:p14="http://schemas.microsoft.com/office/powerpoint/2010/main" val="42716214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56"/>
        <p:cNvGrpSpPr/>
        <p:nvPr/>
      </p:nvGrpSpPr>
      <p:grpSpPr>
        <a:xfrm>
          <a:off x="0" y="0"/>
          <a:ext cx="0" cy="0"/>
          <a:chOff x="0" y="0"/>
          <a:chExt cx="0" cy="0"/>
        </a:xfrm>
      </p:grpSpPr>
      <p:sp>
        <p:nvSpPr>
          <p:cNvPr id="572" name="Google Shape;572;p19"/>
          <p:cNvSpPr txBox="1">
            <a:spLocks noGrp="1"/>
          </p:cNvSpPr>
          <p:nvPr>
            <p:ph type="sldNum" idx="12"/>
          </p:nvPr>
        </p:nvSpPr>
        <p:spPr>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7</a:t>
            </a:fld>
            <a:endParaRPr/>
          </a:p>
        </p:txBody>
      </p:sp>
      <p:sp>
        <p:nvSpPr>
          <p:cNvPr id="557" name="Google Shape;557;p19"/>
          <p:cNvSpPr txBox="1">
            <a:spLocks noGrp="1"/>
          </p:cNvSpPr>
          <p:nvPr>
            <p:ph type="ctrTitle" idx="4294967295"/>
          </p:nvPr>
        </p:nvSpPr>
        <p:spPr>
          <a:xfrm>
            <a:off x="1267208" y="678510"/>
            <a:ext cx="3789363" cy="1878013"/>
          </a:xfrm>
          <a:prstGeom prst="rect">
            <a:avLst/>
          </a:prstGeom>
        </p:spPr>
        <p:txBody>
          <a:bodyPr spcFirstLastPara="1" wrap="square" lIns="0" tIns="0" rIns="0" bIns="0" anchor="b" anchorCtr="0">
            <a:noAutofit/>
          </a:bodyPr>
          <a:lstStyle/>
          <a:p>
            <a:pPr marL="0" lvl="0" indent="0" algn="l" rtl="0">
              <a:lnSpc>
                <a:spcPct val="70000"/>
              </a:lnSpc>
              <a:spcBef>
                <a:spcPts val="0"/>
              </a:spcBef>
              <a:spcAft>
                <a:spcPts val="0"/>
              </a:spcAft>
              <a:buNone/>
            </a:pPr>
            <a:r>
              <a:rPr lang="en-IN" sz="7200" dirty="0">
                <a:solidFill>
                  <a:schemeClr val="accent1"/>
                </a:solidFill>
              </a:rPr>
              <a:t>PULSE 2.0</a:t>
            </a:r>
          </a:p>
        </p:txBody>
      </p:sp>
      <p:sp>
        <p:nvSpPr>
          <p:cNvPr id="558" name="Google Shape;558;p19"/>
          <p:cNvSpPr txBox="1">
            <a:spLocks noGrp="1"/>
          </p:cNvSpPr>
          <p:nvPr>
            <p:ph type="subTitle" idx="4294967295"/>
          </p:nvPr>
        </p:nvSpPr>
        <p:spPr>
          <a:xfrm>
            <a:off x="1267208" y="2571750"/>
            <a:ext cx="4460966" cy="2100262"/>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US" dirty="0"/>
              <a:t>A smart field testing device with AI disease detection system, for the agricultural officers as well as the Farmer's</a:t>
            </a:r>
          </a:p>
        </p:txBody>
      </p:sp>
      <p:sp>
        <p:nvSpPr>
          <p:cNvPr id="559" name="Google Shape;559;p19"/>
          <p:cNvSpPr/>
          <p:nvPr/>
        </p:nvSpPr>
        <p:spPr>
          <a:xfrm>
            <a:off x="7143443" y="3303311"/>
            <a:ext cx="312610" cy="298491"/>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19"/>
          <p:cNvSpPr/>
          <p:nvPr/>
        </p:nvSpPr>
        <p:spPr>
          <a:xfrm rot="2466730">
            <a:off x="5662401" y="1497573"/>
            <a:ext cx="434316" cy="414699"/>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19"/>
          <p:cNvSpPr/>
          <p:nvPr/>
        </p:nvSpPr>
        <p:spPr>
          <a:xfrm rot="-1609361">
            <a:off x="6202165" y="2021369"/>
            <a:ext cx="312542" cy="298425"/>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19"/>
          <p:cNvSpPr/>
          <p:nvPr/>
        </p:nvSpPr>
        <p:spPr>
          <a:xfrm rot="2926229">
            <a:off x="8094370" y="2384149"/>
            <a:ext cx="234084" cy="223511"/>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19"/>
          <p:cNvSpPr/>
          <p:nvPr/>
        </p:nvSpPr>
        <p:spPr>
          <a:xfrm rot="-1609084">
            <a:off x="7135612" y="1115190"/>
            <a:ext cx="210884" cy="201359"/>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 name="Google Shape;1333;p48">
            <a:extLst>
              <a:ext uri="{FF2B5EF4-FFF2-40B4-BE49-F238E27FC236}">
                <a16:creationId xmlns:a16="http://schemas.microsoft.com/office/drawing/2014/main" id="{45821B53-8A9F-45B4-96A7-347CC3B169FE}"/>
              </a:ext>
            </a:extLst>
          </p:cNvPr>
          <p:cNvGrpSpPr/>
          <p:nvPr/>
        </p:nvGrpSpPr>
        <p:grpSpPr>
          <a:xfrm>
            <a:off x="6266956" y="1433691"/>
            <a:ext cx="1799850" cy="1726491"/>
            <a:chOff x="5241175" y="4959100"/>
            <a:chExt cx="539775" cy="517775"/>
          </a:xfrm>
        </p:grpSpPr>
        <p:sp>
          <p:nvSpPr>
            <p:cNvPr id="19" name="Google Shape;1334;p48">
              <a:extLst>
                <a:ext uri="{FF2B5EF4-FFF2-40B4-BE49-F238E27FC236}">
                  <a16:creationId xmlns:a16="http://schemas.microsoft.com/office/drawing/2014/main" id="{D30B8DE2-1F95-454E-A461-4BE2EC2D85DF}"/>
                </a:ext>
              </a:extLst>
            </p:cNvPr>
            <p:cNvSpPr/>
            <p:nvPr/>
          </p:nvSpPr>
          <p:spPr>
            <a:xfrm>
              <a:off x="5575150" y="4959100"/>
              <a:ext cx="161225" cy="178300"/>
            </a:xfrm>
            <a:custGeom>
              <a:avLst/>
              <a:gdLst/>
              <a:ahLst/>
              <a:cxnLst/>
              <a:rect l="l" t="t" r="r" b="b"/>
              <a:pathLst>
                <a:path w="6449" h="7132" extrusionOk="0">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0" name="Google Shape;1335;p48">
              <a:extLst>
                <a:ext uri="{FF2B5EF4-FFF2-40B4-BE49-F238E27FC236}">
                  <a16:creationId xmlns:a16="http://schemas.microsoft.com/office/drawing/2014/main" id="{26C9B787-EA97-43F5-9BB7-5AFBAA11FF23}"/>
                </a:ext>
              </a:extLst>
            </p:cNvPr>
            <p:cNvSpPr/>
            <p:nvPr/>
          </p:nvSpPr>
          <p:spPr>
            <a:xfrm>
              <a:off x="5330925" y="4985350"/>
              <a:ext cx="128250" cy="148400"/>
            </a:xfrm>
            <a:custGeom>
              <a:avLst/>
              <a:gdLst/>
              <a:ahLst/>
              <a:cxnLst/>
              <a:rect l="l" t="t" r="r" b="b"/>
              <a:pathLst>
                <a:path w="5130" h="5936" extrusionOk="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1" name="Google Shape;1336;p48">
              <a:extLst>
                <a:ext uri="{FF2B5EF4-FFF2-40B4-BE49-F238E27FC236}">
                  <a16:creationId xmlns:a16="http://schemas.microsoft.com/office/drawing/2014/main" id="{F83A259C-0CC9-4669-B70C-A16261C655B9}"/>
                </a:ext>
              </a:extLst>
            </p:cNvPr>
            <p:cNvSpPr/>
            <p:nvPr/>
          </p:nvSpPr>
          <p:spPr>
            <a:xfrm>
              <a:off x="5241175" y="5241175"/>
              <a:ext cx="180125" cy="109325"/>
            </a:xfrm>
            <a:custGeom>
              <a:avLst/>
              <a:gdLst/>
              <a:ahLst/>
              <a:cxnLst/>
              <a:rect l="l" t="t" r="r" b="b"/>
              <a:pathLst>
                <a:path w="7205" h="4373" extrusionOk="0">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2" name="Google Shape;1337;p48">
              <a:extLst>
                <a:ext uri="{FF2B5EF4-FFF2-40B4-BE49-F238E27FC236}">
                  <a16:creationId xmlns:a16="http://schemas.microsoft.com/office/drawing/2014/main" id="{6C8E5770-081F-4B52-8055-3B5A46B71CCF}"/>
                </a:ext>
              </a:extLst>
            </p:cNvPr>
            <p:cNvSpPr/>
            <p:nvPr/>
          </p:nvSpPr>
          <p:spPr>
            <a:xfrm>
              <a:off x="5461575" y="5316900"/>
              <a:ext cx="89175" cy="159975"/>
            </a:xfrm>
            <a:custGeom>
              <a:avLst/>
              <a:gdLst/>
              <a:ahLst/>
              <a:cxnLst/>
              <a:rect l="l" t="t" r="r" b="b"/>
              <a:pathLst>
                <a:path w="3567" h="6399" extrusionOk="0">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419" y="25"/>
                  </a:lnTo>
                  <a:lnTo>
                    <a:pt x="2126" y="49"/>
                  </a:lnTo>
                  <a:lnTo>
                    <a:pt x="1808" y="25"/>
                  </a:lnTo>
                  <a:lnTo>
                    <a:pt x="149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3" name="Google Shape;1338;p48">
              <a:extLst>
                <a:ext uri="{FF2B5EF4-FFF2-40B4-BE49-F238E27FC236}">
                  <a16:creationId xmlns:a16="http://schemas.microsoft.com/office/drawing/2014/main" id="{CB569379-4817-4DA2-A17A-7705896CBC07}"/>
                </a:ext>
              </a:extLst>
            </p:cNvPr>
            <p:cNvSpPr/>
            <p:nvPr/>
          </p:nvSpPr>
          <p:spPr>
            <a:xfrm>
              <a:off x="5619100" y="5194175"/>
              <a:ext cx="161850" cy="89775"/>
            </a:xfrm>
            <a:custGeom>
              <a:avLst/>
              <a:gdLst/>
              <a:ahLst/>
              <a:cxnLst/>
              <a:rect l="l" t="t" r="r" b="b"/>
              <a:pathLst>
                <a:path w="6474" h="3591" extrusionOk="0">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4" name="Google Shape;1339;p48">
              <a:extLst>
                <a:ext uri="{FF2B5EF4-FFF2-40B4-BE49-F238E27FC236}">
                  <a16:creationId xmlns:a16="http://schemas.microsoft.com/office/drawing/2014/main" id="{F68C4959-6047-40C6-AA14-9350BF9F0632}"/>
                </a:ext>
              </a:extLst>
            </p:cNvPr>
            <p:cNvSpPr/>
            <p:nvPr/>
          </p:nvSpPr>
          <p:spPr>
            <a:xfrm>
              <a:off x="5420075" y="5116000"/>
              <a:ext cx="189300" cy="189925"/>
            </a:xfrm>
            <a:custGeom>
              <a:avLst/>
              <a:gdLst/>
              <a:ahLst/>
              <a:cxnLst/>
              <a:rect l="l" t="t" r="r" b="b"/>
              <a:pathLst>
                <a:path w="7572" h="7597" extrusionOk="0">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57"/>
                                        </p:tgtEl>
                                        <p:attrNameLst>
                                          <p:attrName>style.visibility</p:attrName>
                                        </p:attrNameLst>
                                      </p:cBhvr>
                                      <p:to>
                                        <p:strVal val="visible"/>
                                      </p:to>
                                    </p:set>
                                    <p:animEffect transition="in" filter="fade">
                                      <p:cBhvr>
                                        <p:cTn id="7" dur="1000"/>
                                        <p:tgtEl>
                                          <p:spTgt spid="557"/>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558">
                                            <p:txEl>
                                              <p:pRg st="0" end="0"/>
                                            </p:txEl>
                                          </p:spTgt>
                                        </p:tgtEl>
                                        <p:attrNameLst>
                                          <p:attrName>style.visibility</p:attrName>
                                        </p:attrNameLst>
                                      </p:cBhvr>
                                      <p:to>
                                        <p:strVal val="visible"/>
                                      </p:to>
                                    </p:set>
                                    <p:animEffect transition="in" filter="fade">
                                      <p:cBhvr>
                                        <p:cTn id="11" dur="1000"/>
                                        <p:tgtEl>
                                          <p:spTgt spid="55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7" grpId="0"/>
      <p:bldP spid="558"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07"/>
        <p:cNvGrpSpPr/>
        <p:nvPr/>
      </p:nvGrpSpPr>
      <p:grpSpPr>
        <a:xfrm>
          <a:off x="0" y="0"/>
          <a:ext cx="0" cy="0"/>
          <a:chOff x="0" y="0"/>
          <a:chExt cx="0" cy="0"/>
        </a:xfrm>
      </p:grpSpPr>
      <p:sp>
        <p:nvSpPr>
          <p:cNvPr id="608" name="Google Shape;608;p24"/>
          <p:cNvSpPr txBox="1">
            <a:spLocks noGrp="1"/>
          </p:cNvSpPr>
          <p:nvPr>
            <p:ph type="title"/>
          </p:nvPr>
        </p:nvSpPr>
        <p:spPr>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System Overview</a:t>
            </a:r>
            <a:endParaRPr dirty="0"/>
          </a:p>
        </p:txBody>
      </p:sp>
      <p:sp>
        <p:nvSpPr>
          <p:cNvPr id="609" name="Google Shape;609;p24"/>
          <p:cNvSpPr txBox="1">
            <a:spLocks noGrp="1"/>
          </p:cNvSpPr>
          <p:nvPr>
            <p:ph type="sldNum" idx="12"/>
          </p:nvPr>
        </p:nvSpPr>
        <p:spPr>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8</a:t>
            </a:fld>
            <a:endParaRPr/>
          </a:p>
        </p:txBody>
      </p:sp>
      <p:sp>
        <p:nvSpPr>
          <p:cNvPr id="610" name="Google Shape;610;p24"/>
          <p:cNvSpPr/>
          <p:nvPr/>
        </p:nvSpPr>
        <p:spPr>
          <a:xfrm>
            <a:off x="3740850" y="1919476"/>
            <a:ext cx="1662300" cy="4785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dirty="0">
                <a:solidFill>
                  <a:schemeClr val="dk1"/>
                </a:solidFill>
                <a:latin typeface="Barlow SemiBold"/>
                <a:ea typeface="Barlow SemiBold"/>
                <a:cs typeface="Barlow SemiBold"/>
                <a:sym typeface="Barlow SemiBold"/>
              </a:rPr>
              <a:t>Pulse 2.0</a:t>
            </a:r>
            <a:endParaRPr dirty="0">
              <a:solidFill>
                <a:schemeClr val="dk1"/>
              </a:solidFill>
              <a:latin typeface="Barlow SemiBold"/>
              <a:ea typeface="Barlow SemiBold"/>
              <a:cs typeface="Barlow SemiBold"/>
              <a:sym typeface="Barlow SemiBold"/>
            </a:endParaRPr>
          </a:p>
        </p:txBody>
      </p:sp>
      <p:sp>
        <p:nvSpPr>
          <p:cNvPr id="611" name="Google Shape;611;p24"/>
          <p:cNvSpPr/>
          <p:nvPr/>
        </p:nvSpPr>
        <p:spPr>
          <a:xfrm>
            <a:off x="1655328" y="2634920"/>
            <a:ext cx="1662300" cy="4785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dirty="0">
                <a:solidFill>
                  <a:schemeClr val="lt1"/>
                </a:solidFill>
                <a:latin typeface="Barlow Light"/>
                <a:ea typeface="Barlow Light"/>
                <a:cs typeface="Barlow Light"/>
                <a:sym typeface="Barlow Light"/>
              </a:rPr>
              <a:t>Hardware</a:t>
            </a:r>
            <a:endParaRPr sz="1000" dirty="0">
              <a:solidFill>
                <a:schemeClr val="lt1"/>
              </a:solidFill>
              <a:latin typeface="Barlow Light"/>
              <a:ea typeface="Barlow Light"/>
              <a:cs typeface="Barlow Light"/>
              <a:sym typeface="Barlow Light"/>
            </a:endParaRPr>
          </a:p>
        </p:txBody>
      </p:sp>
      <p:sp>
        <p:nvSpPr>
          <p:cNvPr id="612" name="Google Shape;612;p24"/>
          <p:cNvSpPr/>
          <p:nvPr/>
        </p:nvSpPr>
        <p:spPr>
          <a:xfrm>
            <a:off x="5817513" y="2634919"/>
            <a:ext cx="1662300" cy="4785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dirty="0">
                <a:solidFill>
                  <a:schemeClr val="lt1"/>
                </a:solidFill>
                <a:latin typeface="Barlow Light"/>
                <a:ea typeface="Barlow Light"/>
                <a:cs typeface="Barlow Light"/>
                <a:sym typeface="Barlow Light"/>
              </a:rPr>
              <a:t>Software</a:t>
            </a:r>
            <a:endParaRPr dirty="0">
              <a:solidFill>
                <a:schemeClr val="lt1"/>
              </a:solidFill>
              <a:latin typeface="Barlow Light"/>
              <a:ea typeface="Barlow Light"/>
              <a:cs typeface="Barlow Light"/>
              <a:sym typeface="Barlow Light"/>
            </a:endParaRPr>
          </a:p>
        </p:txBody>
      </p:sp>
      <p:sp>
        <p:nvSpPr>
          <p:cNvPr id="613" name="Google Shape;613;p24"/>
          <p:cNvSpPr/>
          <p:nvPr/>
        </p:nvSpPr>
        <p:spPr>
          <a:xfrm>
            <a:off x="7479813" y="3397928"/>
            <a:ext cx="1296000" cy="478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IN" sz="1000" dirty="0">
                <a:solidFill>
                  <a:schemeClr val="lt1"/>
                </a:solidFill>
                <a:latin typeface="Barlow Light"/>
                <a:ea typeface="Barlow Light"/>
                <a:cs typeface="Barlow Light"/>
                <a:sym typeface="Barlow Light"/>
              </a:rPr>
              <a:t>Cloud</a:t>
            </a:r>
            <a:endParaRPr lang="en-IN" dirty="0">
              <a:solidFill>
                <a:schemeClr val="lt1"/>
              </a:solidFill>
              <a:latin typeface="Barlow Light"/>
              <a:ea typeface="Barlow Light"/>
              <a:cs typeface="Barlow Light"/>
              <a:sym typeface="Barlow Light"/>
            </a:endParaRPr>
          </a:p>
        </p:txBody>
      </p:sp>
      <p:sp>
        <p:nvSpPr>
          <p:cNvPr id="614" name="Google Shape;614;p24"/>
          <p:cNvSpPr/>
          <p:nvPr/>
        </p:nvSpPr>
        <p:spPr>
          <a:xfrm>
            <a:off x="5004865" y="3420323"/>
            <a:ext cx="1296000" cy="4680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IN" sz="1000" dirty="0">
                <a:solidFill>
                  <a:schemeClr val="lt1"/>
                </a:solidFill>
                <a:latin typeface="Barlow Light"/>
                <a:ea typeface="Barlow Light"/>
                <a:cs typeface="Barlow Light"/>
                <a:sym typeface="Barlow Light"/>
              </a:rPr>
              <a:t>Application</a:t>
            </a:r>
            <a:endParaRPr lang="en-IN" dirty="0">
              <a:solidFill>
                <a:schemeClr val="lt1"/>
              </a:solidFill>
              <a:latin typeface="Barlow Light"/>
              <a:ea typeface="Barlow Light"/>
              <a:cs typeface="Barlow Light"/>
              <a:sym typeface="Barlow Light"/>
            </a:endParaRPr>
          </a:p>
        </p:txBody>
      </p:sp>
      <p:sp>
        <p:nvSpPr>
          <p:cNvPr id="615" name="Google Shape;615;p24"/>
          <p:cNvSpPr/>
          <p:nvPr/>
        </p:nvSpPr>
        <p:spPr>
          <a:xfrm>
            <a:off x="3007330" y="3408428"/>
            <a:ext cx="1296000" cy="4680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dirty="0">
                <a:solidFill>
                  <a:schemeClr val="lt1"/>
                </a:solidFill>
                <a:latin typeface="Barlow Light"/>
                <a:ea typeface="Barlow Light"/>
                <a:cs typeface="Barlow Light"/>
                <a:sym typeface="Barlow Light"/>
              </a:rPr>
              <a:t>Sensors</a:t>
            </a:r>
            <a:endParaRPr dirty="0">
              <a:solidFill>
                <a:schemeClr val="lt1"/>
              </a:solidFill>
              <a:latin typeface="Barlow Light"/>
              <a:ea typeface="Barlow Light"/>
              <a:cs typeface="Barlow Light"/>
              <a:sym typeface="Barlow Light"/>
            </a:endParaRPr>
          </a:p>
        </p:txBody>
      </p:sp>
      <p:sp>
        <p:nvSpPr>
          <p:cNvPr id="616" name="Google Shape;616;p24"/>
          <p:cNvSpPr/>
          <p:nvPr/>
        </p:nvSpPr>
        <p:spPr>
          <a:xfrm>
            <a:off x="1007328" y="3420323"/>
            <a:ext cx="1296000" cy="4680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IN" sz="1000" dirty="0">
                <a:solidFill>
                  <a:schemeClr val="lt1"/>
                </a:solidFill>
                <a:latin typeface="Barlow Light"/>
                <a:ea typeface="Barlow Light"/>
                <a:cs typeface="Barlow Light"/>
                <a:sym typeface="Barlow Light"/>
              </a:rPr>
              <a:t>Microcontroller</a:t>
            </a:r>
            <a:endParaRPr lang="en-IN" dirty="0">
              <a:solidFill>
                <a:schemeClr val="lt1"/>
              </a:solidFill>
              <a:latin typeface="Barlow Light"/>
              <a:ea typeface="Barlow Light"/>
              <a:cs typeface="Barlow Light"/>
              <a:sym typeface="Barlow Light"/>
            </a:endParaRPr>
          </a:p>
        </p:txBody>
      </p:sp>
      <p:cxnSp>
        <p:nvCxnSpPr>
          <p:cNvPr id="617" name="Google Shape;617;p24"/>
          <p:cNvCxnSpPr>
            <a:stCxn id="610" idx="2"/>
            <a:endCxn id="612" idx="0"/>
          </p:cNvCxnSpPr>
          <p:nvPr/>
        </p:nvCxnSpPr>
        <p:spPr>
          <a:xfrm rot="16200000" flipH="1">
            <a:off x="5491860" y="1478115"/>
            <a:ext cx="236943" cy="2076663"/>
          </a:xfrm>
          <a:prstGeom prst="bentConnector3">
            <a:avLst>
              <a:gd name="adj1" fmla="val 50000"/>
            </a:avLst>
          </a:prstGeom>
          <a:noFill/>
          <a:ln w="9525" cap="flat" cmpd="sng">
            <a:solidFill>
              <a:schemeClr val="lt2"/>
            </a:solidFill>
            <a:prstDash val="solid"/>
            <a:round/>
            <a:headEnd type="none" w="sm" len="sm"/>
            <a:tailEnd type="none" w="sm" len="sm"/>
          </a:ln>
        </p:spPr>
      </p:cxnSp>
      <p:cxnSp>
        <p:nvCxnSpPr>
          <p:cNvPr id="618" name="Google Shape;618;p24"/>
          <p:cNvCxnSpPr>
            <a:stCxn id="611" idx="0"/>
            <a:endCxn id="610" idx="2"/>
          </p:cNvCxnSpPr>
          <p:nvPr/>
        </p:nvCxnSpPr>
        <p:spPr>
          <a:xfrm rot="5400000" flipH="1" flipV="1">
            <a:off x="3410767" y="1473687"/>
            <a:ext cx="236944" cy="2085522"/>
          </a:xfrm>
          <a:prstGeom prst="bentConnector3">
            <a:avLst>
              <a:gd name="adj1" fmla="val 50000"/>
            </a:avLst>
          </a:prstGeom>
          <a:noFill/>
          <a:ln w="9525" cap="flat" cmpd="sng">
            <a:solidFill>
              <a:schemeClr val="lt2"/>
            </a:solidFill>
            <a:prstDash val="solid"/>
            <a:round/>
            <a:headEnd type="none" w="sm" len="sm"/>
            <a:tailEnd type="none" w="sm" len="sm"/>
          </a:ln>
        </p:spPr>
      </p:cxnSp>
      <p:cxnSp>
        <p:nvCxnSpPr>
          <p:cNvPr id="619" name="Google Shape;619;p24"/>
          <p:cNvCxnSpPr>
            <a:stCxn id="611" idx="2"/>
            <a:endCxn id="615" idx="0"/>
          </p:cNvCxnSpPr>
          <p:nvPr/>
        </p:nvCxnSpPr>
        <p:spPr>
          <a:xfrm rot="16200000" flipH="1">
            <a:off x="2923400" y="2676498"/>
            <a:ext cx="295008" cy="1168852"/>
          </a:xfrm>
          <a:prstGeom prst="bentConnector3">
            <a:avLst>
              <a:gd name="adj1" fmla="val 50000"/>
            </a:avLst>
          </a:prstGeom>
          <a:noFill/>
          <a:ln w="9525" cap="flat" cmpd="sng">
            <a:solidFill>
              <a:schemeClr val="lt2"/>
            </a:solidFill>
            <a:prstDash val="solid"/>
            <a:round/>
            <a:headEnd type="none" w="sm" len="sm"/>
            <a:tailEnd type="none" w="sm" len="sm"/>
          </a:ln>
        </p:spPr>
      </p:cxnSp>
      <p:cxnSp>
        <p:nvCxnSpPr>
          <p:cNvPr id="620" name="Google Shape;620;p24"/>
          <p:cNvCxnSpPr>
            <a:cxnSpLocks/>
            <a:stCxn id="616" idx="0"/>
            <a:endCxn id="611" idx="2"/>
          </p:cNvCxnSpPr>
          <p:nvPr/>
        </p:nvCxnSpPr>
        <p:spPr>
          <a:xfrm rot="5400000" flipH="1" flipV="1">
            <a:off x="1917452" y="2851297"/>
            <a:ext cx="306903" cy="831150"/>
          </a:xfrm>
          <a:prstGeom prst="bentConnector3">
            <a:avLst>
              <a:gd name="adj1" fmla="val 50000"/>
            </a:avLst>
          </a:prstGeom>
          <a:noFill/>
          <a:ln w="9525" cap="flat" cmpd="sng">
            <a:solidFill>
              <a:schemeClr val="lt2"/>
            </a:solidFill>
            <a:prstDash val="solid"/>
            <a:round/>
            <a:headEnd type="none" w="sm" len="sm"/>
            <a:tailEnd type="none" w="sm" len="sm"/>
          </a:ln>
        </p:spPr>
      </p:cxnSp>
      <p:cxnSp>
        <p:nvCxnSpPr>
          <p:cNvPr id="621" name="Google Shape;621;p24"/>
          <p:cNvCxnSpPr>
            <a:cxnSpLocks/>
            <a:stCxn id="612" idx="2"/>
            <a:endCxn id="613" idx="0"/>
          </p:cNvCxnSpPr>
          <p:nvPr/>
        </p:nvCxnSpPr>
        <p:spPr>
          <a:xfrm rot="16200000" flipH="1">
            <a:off x="7245984" y="2516098"/>
            <a:ext cx="284509" cy="1479150"/>
          </a:xfrm>
          <a:prstGeom prst="bentConnector3">
            <a:avLst>
              <a:gd name="adj1" fmla="val 50000"/>
            </a:avLst>
          </a:prstGeom>
          <a:noFill/>
          <a:ln w="9525" cap="flat" cmpd="sng">
            <a:solidFill>
              <a:schemeClr val="lt2"/>
            </a:solidFill>
            <a:prstDash val="solid"/>
            <a:round/>
            <a:headEnd type="none" w="sm" len="sm"/>
            <a:tailEnd type="none" w="sm" len="sm"/>
          </a:ln>
        </p:spPr>
      </p:cxnSp>
      <p:cxnSp>
        <p:nvCxnSpPr>
          <p:cNvPr id="622" name="Google Shape;622;p24"/>
          <p:cNvCxnSpPr>
            <a:stCxn id="614" idx="0"/>
            <a:endCxn id="612" idx="2"/>
          </p:cNvCxnSpPr>
          <p:nvPr/>
        </p:nvCxnSpPr>
        <p:spPr>
          <a:xfrm rot="5400000" flipH="1" flipV="1">
            <a:off x="5997312" y="2768972"/>
            <a:ext cx="306904" cy="995798"/>
          </a:xfrm>
          <a:prstGeom prst="bentConnector3">
            <a:avLst>
              <a:gd name="adj1" fmla="val 50000"/>
            </a:avLst>
          </a:prstGeom>
          <a:noFill/>
          <a:ln w="9525" cap="flat" cmpd="sng">
            <a:solidFill>
              <a:schemeClr val="lt2"/>
            </a:solidFill>
            <a:prstDash val="solid"/>
            <a:round/>
            <a:headEnd type="none" w="sm" len="sm"/>
            <a:tailEnd type="none" w="sm" len="sm"/>
          </a:ln>
        </p:spPr>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10"/>
                                        </p:tgtEl>
                                        <p:attrNameLst>
                                          <p:attrName>style.visibility</p:attrName>
                                        </p:attrNameLst>
                                      </p:cBhvr>
                                      <p:to>
                                        <p:strVal val="visible"/>
                                      </p:to>
                                    </p:set>
                                    <p:animEffect transition="in" filter="fade">
                                      <p:cBhvr>
                                        <p:cTn id="7" dur="1000"/>
                                        <p:tgtEl>
                                          <p:spTgt spid="6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617"/>
                                        </p:tgtEl>
                                        <p:attrNameLst>
                                          <p:attrName>style.visibility</p:attrName>
                                        </p:attrNameLst>
                                      </p:cBhvr>
                                      <p:to>
                                        <p:strVal val="visible"/>
                                      </p:to>
                                    </p:set>
                                    <p:animEffect transition="in" filter="wipe(up)">
                                      <p:cBhvr>
                                        <p:cTn id="12" dur="1000"/>
                                        <p:tgtEl>
                                          <p:spTgt spid="617"/>
                                        </p:tgtEl>
                                      </p:cBhvr>
                                    </p:animEffect>
                                  </p:childTnLst>
                                </p:cTn>
                              </p:par>
                              <p:par>
                                <p:cTn id="13" presetID="22" presetClass="entr" presetSubtype="1" fill="hold" nodeType="withEffect">
                                  <p:stCondLst>
                                    <p:cond delay="0"/>
                                  </p:stCondLst>
                                  <p:childTnLst>
                                    <p:set>
                                      <p:cBhvr>
                                        <p:cTn id="14" dur="1" fill="hold">
                                          <p:stCondLst>
                                            <p:cond delay="0"/>
                                          </p:stCondLst>
                                        </p:cTn>
                                        <p:tgtEl>
                                          <p:spTgt spid="618"/>
                                        </p:tgtEl>
                                        <p:attrNameLst>
                                          <p:attrName>style.visibility</p:attrName>
                                        </p:attrNameLst>
                                      </p:cBhvr>
                                      <p:to>
                                        <p:strVal val="visible"/>
                                      </p:to>
                                    </p:set>
                                    <p:animEffect transition="in" filter="wipe(up)">
                                      <p:cBhvr>
                                        <p:cTn id="15" dur="1000"/>
                                        <p:tgtEl>
                                          <p:spTgt spid="618"/>
                                        </p:tgtEl>
                                      </p:cBhvr>
                                    </p:animEffect>
                                  </p:childTnLst>
                                </p:cTn>
                              </p:par>
                            </p:childTnLst>
                          </p:cTn>
                        </p:par>
                        <p:par>
                          <p:cTn id="16" fill="hold">
                            <p:stCondLst>
                              <p:cond delay="1000"/>
                            </p:stCondLst>
                            <p:childTnLst>
                              <p:par>
                                <p:cTn id="17" presetID="10" presetClass="entr" presetSubtype="0" fill="hold" grpId="0" nodeType="afterEffect">
                                  <p:stCondLst>
                                    <p:cond delay="0"/>
                                  </p:stCondLst>
                                  <p:childTnLst>
                                    <p:set>
                                      <p:cBhvr>
                                        <p:cTn id="18" dur="1" fill="hold">
                                          <p:stCondLst>
                                            <p:cond delay="0"/>
                                          </p:stCondLst>
                                        </p:cTn>
                                        <p:tgtEl>
                                          <p:spTgt spid="611"/>
                                        </p:tgtEl>
                                        <p:attrNameLst>
                                          <p:attrName>style.visibility</p:attrName>
                                        </p:attrNameLst>
                                      </p:cBhvr>
                                      <p:to>
                                        <p:strVal val="visible"/>
                                      </p:to>
                                    </p:set>
                                    <p:animEffect transition="in" filter="fade">
                                      <p:cBhvr>
                                        <p:cTn id="19" dur="1000"/>
                                        <p:tgtEl>
                                          <p:spTgt spid="61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12"/>
                                        </p:tgtEl>
                                        <p:attrNameLst>
                                          <p:attrName>style.visibility</p:attrName>
                                        </p:attrNameLst>
                                      </p:cBhvr>
                                      <p:to>
                                        <p:strVal val="visible"/>
                                      </p:to>
                                    </p:set>
                                    <p:animEffect transition="in" filter="fade">
                                      <p:cBhvr>
                                        <p:cTn id="22" dur="1000"/>
                                        <p:tgtEl>
                                          <p:spTgt spid="61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619"/>
                                        </p:tgtEl>
                                        <p:attrNameLst>
                                          <p:attrName>style.visibility</p:attrName>
                                        </p:attrNameLst>
                                      </p:cBhvr>
                                      <p:to>
                                        <p:strVal val="visible"/>
                                      </p:to>
                                    </p:set>
                                    <p:animEffect transition="in" filter="wipe(up)">
                                      <p:cBhvr>
                                        <p:cTn id="27" dur="1000"/>
                                        <p:tgtEl>
                                          <p:spTgt spid="619"/>
                                        </p:tgtEl>
                                      </p:cBhvr>
                                    </p:animEffect>
                                  </p:childTnLst>
                                </p:cTn>
                              </p:par>
                              <p:par>
                                <p:cTn id="28" presetID="22" presetClass="entr" presetSubtype="1" fill="hold" nodeType="withEffect">
                                  <p:stCondLst>
                                    <p:cond delay="0"/>
                                  </p:stCondLst>
                                  <p:childTnLst>
                                    <p:set>
                                      <p:cBhvr>
                                        <p:cTn id="29" dur="1" fill="hold">
                                          <p:stCondLst>
                                            <p:cond delay="0"/>
                                          </p:stCondLst>
                                        </p:cTn>
                                        <p:tgtEl>
                                          <p:spTgt spid="620"/>
                                        </p:tgtEl>
                                        <p:attrNameLst>
                                          <p:attrName>style.visibility</p:attrName>
                                        </p:attrNameLst>
                                      </p:cBhvr>
                                      <p:to>
                                        <p:strVal val="visible"/>
                                      </p:to>
                                    </p:set>
                                    <p:animEffect transition="in" filter="wipe(up)">
                                      <p:cBhvr>
                                        <p:cTn id="30" dur="1000"/>
                                        <p:tgtEl>
                                          <p:spTgt spid="620"/>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616"/>
                                        </p:tgtEl>
                                        <p:attrNameLst>
                                          <p:attrName>style.visibility</p:attrName>
                                        </p:attrNameLst>
                                      </p:cBhvr>
                                      <p:to>
                                        <p:strVal val="visible"/>
                                      </p:to>
                                    </p:set>
                                    <p:animEffect transition="in" filter="fade">
                                      <p:cBhvr>
                                        <p:cTn id="35" dur="1000"/>
                                        <p:tgtEl>
                                          <p:spTgt spid="616"/>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615"/>
                                        </p:tgtEl>
                                        <p:attrNameLst>
                                          <p:attrName>style.visibility</p:attrName>
                                        </p:attrNameLst>
                                      </p:cBhvr>
                                      <p:to>
                                        <p:strVal val="visible"/>
                                      </p:to>
                                    </p:set>
                                    <p:animEffect transition="in" filter="fade">
                                      <p:cBhvr>
                                        <p:cTn id="40" dur="1000"/>
                                        <p:tgtEl>
                                          <p:spTgt spid="615"/>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1" fill="hold" nodeType="clickEffect">
                                  <p:stCondLst>
                                    <p:cond delay="0"/>
                                  </p:stCondLst>
                                  <p:childTnLst>
                                    <p:set>
                                      <p:cBhvr>
                                        <p:cTn id="44" dur="1" fill="hold">
                                          <p:stCondLst>
                                            <p:cond delay="0"/>
                                          </p:stCondLst>
                                        </p:cTn>
                                        <p:tgtEl>
                                          <p:spTgt spid="622"/>
                                        </p:tgtEl>
                                        <p:attrNameLst>
                                          <p:attrName>style.visibility</p:attrName>
                                        </p:attrNameLst>
                                      </p:cBhvr>
                                      <p:to>
                                        <p:strVal val="visible"/>
                                      </p:to>
                                    </p:set>
                                    <p:animEffect transition="in" filter="wipe(up)">
                                      <p:cBhvr>
                                        <p:cTn id="45" dur="1000"/>
                                        <p:tgtEl>
                                          <p:spTgt spid="622"/>
                                        </p:tgtEl>
                                      </p:cBhvr>
                                    </p:animEffect>
                                  </p:childTnLst>
                                </p:cTn>
                              </p:par>
                              <p:par>
                                <p:cTn id="46" presetID="22" presetClass="entr" presetSubtype="1" fill="hold" nodeType="withEffect">
                                  <p:stCondLst>
                                    <p:cond delay="0"/>
                                  </p:stCondLst>
                                  <p:childTnLst>
                                    <p:set>
                                      <p:cBhvr>
                                        <p:cTn id="47" dur="1" fill="hold">
                                          <p:stCondLst>
                                            <p:cond delay="0"/>
                                          </p:stCondLst>
                                        </p:cTn>
                                        <p:tgtEl>
                                          <p:spTgt spid="621"/>
                                        </p:tgtEl>
                                        <p:attrNameLst>
                                          <p:attrName>style.visibility</p:attrName>
                                        </p:attrNameLst>
                                      </p:cBhvr>
                                      <p:to>
                                        <p:strVal val="visible"/>
                                      </p:to>
                                    </p:set>
                                    <p:animEffect transition="in" filter="wipe(up)">
                                      <p:cBhvr>
                                        <p:cTn id="48" dur="1000"/>
                                        <p:tgtEl>
                                          <p:spTgt spid="621"/>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614"/>
                                        </p:tgtEl>
                                        <p:attrNameLst>
                                          <p:attrName>style.visibility</p:attrName>
                                        </p:attrNameLst>
                                      </p:cBhvr>
                                      <p:to>
                                        <p:strVal val="visible"/>
                                      </p:to>
                                    </p:set>
                                    <p:animEffect transition="in" filter="fade">
                                      <p:cBhvr>
                                        <p:cTn id="53" dur="1000"/>
                                        <p:tgtEl>
                                          <p:spTgt spid="614"/>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613"/>
                                        </p:tgtEl>
                                        <p:attrNameLst>
                                          <p:attrName>style.visibility</p:attrName>
                                        </p:attrNameLst>
                                      </p:cBhvr>
                                      <p:to>
                                        <p:strVal val="visible"/>
                                      </p:to>
                                    </p:set>
                                    <p:animEffect transition="in" filter="fade">
                                      <p:cBhvr>
                                        <p:cTn id="58" dur="1000"/>
                                        <p:tgtEl>
                                          <p:spTgt spid="6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0" grpId="0" animBg="1"/>
      <p:bldP spid="611" grpId="0" animBg="1"/>
      <p:bldP spid="612" grpId="0" animBg="1"/>
      <p:bldP spid="613" grpId="0" animBg="1"/>
      <p:bldP spid="614" grpId="0" animBg="1"/>
      <p:bldP spid="615" grpId="0" animBg="1"/>
      <p:bldP spid="61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960727D-960E-45F1-BD42-D7F41D1DE958}"/>
              </a:ext>
            </a:extLst>
          </p:cNvPr>
          <p:cNvSpPr>
            <a:spLocks noGrp="1"/>
          </p:cNvSpPr>
          <p:nvPr>
            <p:ph type="body" idx="1"/>
          </p:nvPr>
        </p:nvSpPr>
        <p:spPr/>
        <p:txBody>
          <a:bodyPr/>
          <a:lstStyle/>
          <a:p>
            <a:r>
              <a:rPr lang="en-US" dirty="0"/>
              <a:t>Hardware</a:t>
            </a:r>
            <a:endParaRPr lang="en-IN" dirty="0"/>
          </a:p>
        </p:txBody>
      </p:sp>
      <p:sp>
        <p:nvSpPr>
          <p:cNvPr id="3" name="Slide Number Placeholder 2">
            <a:extLst>
              <a:ext uri="{FF2B5EF4-FFF2-40B4-BE49-F238E27FC236}">
                <a16:creationId xmlns:a16="http://schemas.microsoft.com/office/drawing/2014/main" id="{0EE91295-5484-480C-9B24-59062B86225E}"/>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9</a:t>
            </a:fld>
            <a:endParaRPr lang="en"/>
          </a:p>
        </p:txBody>
      </p:sp>
      <p:sp>
        <p:nvSpPr>
          <p:cNvPr id="18" name="Google Shape;611;p24">
            <a:extLst>
              <a:ext uri="{FF2B5EF4-FFF2-40B4-BE49-F238E27FC236}">
                <a16:creationId xmlns:a16="http://schemas.microsoft.com/office/drawing/2014/main" id="{FA7EA186-E7D8-4CFA-B544-EBA64892A3AC}"/>
              </a:ext>
            </a:extLst>
          </p:cNvPr>
          <p:cNvSpPr/>
          <p:nvPr/>
        </p:nvSpPr>
        <p:spPr>
          <a:xfrm>
            <a:off x="4125162" y="1698068"/>
            <a:ext cx="1662300" cy="4785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dirty="0">
                <a:solidFill>
                  <a:schemeClr val="lt1"/>
                </a:solidFill>
                <a:latin typeface="Barlow Light"/>
                <a:ea typeface="Barlow Light"/>
                <a:cs typeface="Barlow Light"/>
                <a:sym typeface="Barlow Light"/>
              </a:rPr>
              <a:t>ESP 32</a:t>
            </a:r>
            <a:endParaRPr sz="1000" dirty="0">
              <a:solidFill>
                <a:schemeClr val="lt1"/>
              </a:solidFill>
              <a:latin typeface="Barlow Light"/>
              <a:ea typeface="Barlow Light"/>
              <a:cs typeface="Barlow Light"/>
              <a:sym typeface="Barlow Light"/>
            </a:endParaRPr>
          </a:p>
        </p:txBody>
      </p:sp>
      <p:cxnSp>
        <p:nvCxnSpPr>
          <p:cNvPr id="26" name="Google Shape;619;p24">
            <a:extLst>
              <a:ext uri="{FF2B5EF4-FFF2-40B4-BE49-F238E27FC236}">
                <a16:creationId xmlns:a16="http://schemas.microsoft.com/office/drawing/2014/main" id="{26DDC0D1-F8E0-4C49-B55F-DCD71BA6DC12}"/>
              </a:ext>
            </a:extLst>
          </p:cNvPr>
          <p:cNvCxnSpPr>
            <a:cxnSpLocks/>
            <a:stCxn id="18" idx="3"/>
            <a:endCxn id="25" idx="0"/>
          </p:cNvCxnSpPr>
          <p:nvPr/>
        </p:nvCxnSpPr>
        <p:spPr>
          <a:xfrm>
            <a:off x="5787462" y="1937318"/>
            <a:ext cx="2143530" cy="451045"/>
          </a:xfrm>
          <a:prstGeom prst="bentConnector2">
            <a:avLst/>
          </a:prstGeom>
          <a:ln>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43" name="Google Shape;616;p24">
            <a:extLst>
              <a:ext uri="{FF2B5EF4-FFF2-40B4-BE49-F238E27FC236}">
                <a16:creationId xmlns:a16="http://schemas.microsoft.com/office/drawing/2014/main" id="{92CA99F5-4026-4134-A7BA-1BCE2B899481}"/>
              </a:ext>
            </a:extLst>
          </p:cNvPr>
          <p:cNvSpPr/>
          <p:nvPr/>
        </p:nvSpPr>
        <p:spPr>
          <a:xfrm>
            <a:off x="1213008" y="2337750"/>
            <a:ext cx="1440000" cy="4680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000" dirty="0">
                <a:solidFill>
                  <a:schemeClr val="lt1"/>
                </a:solidFill>
                <a:latin typeface="Barlow Light"/>
                <a:ea typeface="Barlow Light"/>
                <a:cs typeface="Barlow Light"/>
                <a:sym typeface="Barlow Light"/>
              </a:rPr>
              <a:t>Humidity </a:t>
            </a:r>
          </a:p>
          <a:p>
            <a:pPr marL="0" lvl="0" indent="0" algn="ctr" rtl="0">
              <a:spcBef>
                <a:spcPts val="0"/>
              </a:spcBef>
              <a:spcAft>
                <a:spcPts val="0"/>
              </a:spcAft>
              <a:buNone/>
            </a:pPr>
            <a:r>
              <a:rPr lang="en-US" sz="1000" dirty="0">
                <a:solidFill>
                  <a:schemeClr val="lt1"/>
                </a:solidFill>
                <a:latin typeface="Barlow Light"/>
                <a:ea typeface="Barlow Light"/>
                <a:cs typeface="Barlow Light"/>
                <a:sym typeface="Barlow Light"/>
              </a:rPr>
              <a:t>Sensor</a:t>
            </a:r>
            <a:endParaRPr lang="en-IN" dirty="0">
              <a:solidFill>
                <a:schemeClr val="lt1"/>
              </a:solidFill>
              <a:latin typeface="Barlow Light"/>
              <a:ea typeface="Barlow Light"/>
              <a:cs typeface="Barlow Light"/>
              <a:sym typeface="Barlow Light"/>
            </a:endParaRPr>
          </a:p>
        </p:txBody>
      </p:sp>
      <p:cxnSp>
        <p:nvCxnSpPr>
          <p:cNvPr id="19" name="Google Shape;619;p24">
            <a:extLst>
              <a:ext uri="{FF2B5EF4-FFF2-40B4-BE49-F238E27FC236}">
                <a16:creationId xmlns:a16="http://schemas.microsoft.com/office/drawing/2014/main" id="{A7FA02DF-18E1-4918-AC5D-740C45C06F91}"/>
              </a:ext>
            </a:extLst>
          </p:cNvPr>
          <p:cNvCxnSpPr>
            <a:cxnSpLocks/>
            <a:stCxn id="18" idx="1"/>
            <a:endCxn id="43" idx="0"/>
          </p:cNvCxnSpPr>
          <p:nvPr/>
        </p:nvCxnSpPr>
        <p:spPr>
          <a:xfrm rot="10800000" flipV="1">
            <a:off x="1933008" y="1937318"/>
            <a:ext cx="2192154" cy="400432"/>
          </a:xfrm>
          <a:prstGeom prst="bentConnector2">
            <a:avLst/>
          </a:prstGeom>
          <a:ln>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25" name="Google Shape;616;p24">
            <a:extLst>
              <a:ext uri="{FF2B5EF4-FFF2-40B4-BE49-F238E27FC236}">
                <a16:creationId xmlns:a16="http://schemas.microsoft.com/office/drawing/2014/main" id="{F179788A-A59A-4637-87F1-60723979D746}"/>
              </a:ext>
            </a:extLst>
          </p:cNvPr>
          <p:cNvSpPr/>
          <p:nvPr/>
        </p:nvSpPr>
        <p:spPr>
          <a:xfrm>
            <a:off x="7210992" y="2388363"/>
            <a:ext cx="1440000" cy="4680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000" dirty="0">
                <a:solidFill>
                  <a:schemeClr val="lt1"/>
                </a:solidFill>
                <a:latin typeface="Barlow Light"/>
                <a:ea typeface="Barlow Light"/>
                <a:cs typeface="Barlow Light"/>
                <a:sym typeface="Barlow Light"/>
              </a:rPr>
              <a:t>Soil Moisture</a:t>
            </a:r>
          </a:p>
          <a:p>
            <a:pPr marL="0" lvl="0" indent="0" algn="ctr" rtl="0">
              <a:spcBef>
                <a:spcPts val="0"/>
              </a:spcBef>
              <a:spcAft>
                <a:spcPts val="0"/>
              </a:spcAft>
              <a:buNone/>
            </a:pPr>
            <a:r>
              <a:rPr lang="en-US" sz="1000" dirty="0">
                <a:solidFill>
                  <a:schemeClr val="lt1"/>
                </a:solidFill>
                <a:latin typeface="Barlow Light"/>
                <a:ea typeface="Barlow Light"/>
                <a:cs typeface="Barlow Light"/>
                <a:sym typeface="Barlow Light"/>
              </a:rPr>
              <a:t>Sensor</a:t>
            </a:r>
            <a:endParaRPr lang="en-IN" dirty="0">
              <a:solidFill>
                <a:schemeClr val="lt1"/>
              </a:solidFill>
              <a:latin typeface="Barlow Light"/>
              <a:ea typeface="Barlow Light"/>
              <a:cs typeface="Barlow Light"/>
              <a:sym typeface="Barlow Light"/>
            </a:endParaRPr>
          </a:p>
        </p:txBody>
      </p:sp>
      <p:sp>
        <p:nvSpPr>
          <p:cNvPr id="31" name="Google Shape;616;p24">
            <a:extLst>
              <a:ext uri="{FF2B5EF4-FFF2-40B4-BE49-F238E27FC236}">
                <a16:creationId xmlns:a16="http://schemas.microsoft.com/office/drawing/2014/main" id="{F1DC11F0-42EC-4766-B1E5-55AE01AB8787}"/>
              </a:ext>
            </a:extLst>
          </p:cNvPr>
          <p:cNvSpPr/>
          <p:nvPr/>
        </p:nvSpPr>
        <p:spPr>
          <a:xfrm>
            <a:off x="2210099" y="3153953"/>
            <a:ext cx="1440000" cy="4680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000" dirty="0">
                <a:solidFill>
                  <a:schemeClr val="lt1"/>
                </a:solidFill>
                <a:latin typeface="Barlow Light"/>
                <a:ea typeface="Barlow Light"/>
                <a:cs typeface="Barlow Light"/>
                <a:sym typeface="Barlow Light"/>
              </a:rPr>
              <a:t>Temperature</a:t>
            </a:r>
          </a:p>
          <a:p>
            <a:pPr marL="0" lvl="0" indent="0" algn="ctr" rtl="0">
              <a:spcBef>
                <a:spcPts val="0"/>
              </a:spcBef>
              <a:spcAft>
                <a:spcPts val="0"/>
              </a:spcAft>
              <a:buNone/>
            </a:pPr>
            <a:r>
              <a:rPr lang="en-US" sz="1000" dirty="0">
                <a:solidFill>
                  <a:schemeClr val="lt1"/>
                </a:solidFill>
                <a:latin typeface="Barlow Light"/>
                <a:ea typeface="Barlow Light"/>
                <a:cs typeface="Barlow Light"/>
                <a:sym typeface="Barlow Light"/>
              </a:rPr>
              <a:t>Sensor</a:t>
            </a:r>
            <a:endParaRPr lang="en-IN" dirty="0">
              <a:solidFill>
                <a:schemeClr val="lt1"/>
              </a:solidFill>
              <a:latin typeface="Barlow Light"/>
              <a:ea typeface="Barlow Light"/>
              <a:cs typeface="Barlow Light"/>
              <a:sym typeface="Barlow Light"/>
            </a:endParaRPr>
          </a:p>
        </p:txBody>
      </p:sp>
      <p:sp>
        <p:nvSpPr>
          <p:cNvPr id="34" name="Google Shape;616;p24">
            <a:extLst>
              <a:ext uri="{FF2B5EF4-FFF2-40B4-BE49-F238E27FC236}">
                <a16:creationId xmlns:a16="http://schemas.microsoft.com/office/drawing/2014/main" id="{EA2841BA-A54E-469F-8DCB-DD22CAD92B19}"/>
              </a:ext>
            </a:extLst>
          </p:cNvPr>
          <p:cNvSpPr/>
          <p:nvPr/>
        </p:nvSpPr>
        <p:spPr>
          <a:xfrm>
            <a:off x="6262525" y="3153953"/>
            <a:ext cx="1440000" cy="4680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000" dirty="0">
                <a:solidFill>
                  <a:schemeClr val="lt1"/>
                </a:solidFill>
                <a:latin typeface="Barlow Light"/>
                <a:ea typeface="Barlow Light"/>
                <a:cs typeface="Barlow Light"/>
                <a:sym typeface="Barlow Light"/>
              </a:rPr>
              <a:t>Electric Conductivity</a:t>
            </a:r>
          </a:p>
          <a:p>
            <a:pPr marL="0" lvl="0" indent="0" algn="ctr" rtl="0">
              <a:spcBef>
                <a:spcPts val="0"/>
              </a:spcBef>
              <a:spcAft>
                <a:spcPts val="0"/>
              </a:spcAft>
              <a:buNone/>
            </a:pPr>
            <a:r>
              <a:rPr lang="en-US" sz="1000" dirty="0">
                <a:solidFill>
                  <a:schemeClr val="lt1"/>
                </a:solidFill>
                <a:latin typeface="Barlow Light"/>
                <a:ea typeface="Barlow Light"/>
                <a:cs typeface="Barlow Light"/>
                <a:sym typeface="Barlow Light"/>
              </a:rPr>
              <a:t>Sensor</a:t>
            </a:r>
            <a:endParaRPr lang="en-IN" dirty="0">
              <a:solidFill>
                <a:schemeClr val="lt1"/>
              </a:solidFill>
              <a:latin typeface="Barlow Light"/>
              <a:ea typeface="Barlow Light"/>
              <a:cs typeface="Barlow Light"/>
              <a:sym typeface="Barlow Light"/>
            </a:endParaRPr>
          </a:p>
        </p:txBody>
      </p:sp>
      <p:sp>
        <p:nvSpPr>
          <p:cNvPr id="35" name="Google Shape;616;p24">
            <a:extLst>
              <a:ext uri="{FF2B5EF4-FFF2-40B4-BE49-F238E27FC236}">
                <a16:creationId xmlns:a16="http://schemas.microsoft.com/office/drawing/2014/main" id="{74AF7F73-C18A-4FD2-97BF-653880B9E9A6}"/>
              </a:ext>
            </a:extLst>
          </p:cNvPr>
          <p:cNvSpPr/>
          <p:nvPr/>
        </p:nvSpPr>
        <p:spPr>
          <a:xfrm>
            <a:off x="4236312" y="3445432"/>
            <a:ext cx="1440000" cy="4680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000" dirty="0">
                <a:solidFill>
                  <a:schemeClr val="lt1"/>
                </a:solidFill>
                <a:latin typeface="Barlow Light"/>
                <a:ea typeface="Barlow Light"/>
                <a:cs typeface="Barlow Light"/>
                <a:sym typeface="Barlow Light"/>
              </a:rPr>
              <a:t>pH Sensor</a:t>
            </a:r>
            <a:endParaRPr lang="en-IN" dirty="0">
              <a:solidFill>
                <a:schemeClr val="lt1"/>
              </a:solidFill>
              <a:latin typeface="Barlow Light"/>
              <a:ea typeface="Barlow Light"/>
              <a:cs typeface="Barlow Light"/>
              <a:sym typeface="Barlow Light"/>
            </a:endParaRPr>
          </a:p>
        </p:txBody>
      </p:sp>
      <p:cxnSp>
        <p:nvCxnSpPr>
          <p:cNvPr id="47" name="Google Shape;619;p24">
            <a:extLst>
              <a:ext uri="{FF2B5EF4-FFF2-40B4-BE49-F238E27FC236}">
                <a16:creationId xmlns:a16="http://schemas.microsoft.com/office/drawing/2014/main" id="{2E92CBE4-1D75-4773-97AB-90ADEDD9B627}"/>
              </a:ext>
            </a:extLst>
          </p:cNvPr>
          <p:cNvCxnSpPr>
            <a:cxnSpLocks/>
            <a:stCxn id="18" idx="1"/>
            <a:endCxn id="31" idx="0"/>
          </p:cNvCxnSpPr>
          <p:nvPr/>
        </p:nvCxnSpPr>
        <p:spPr>
          <a:xfrm rot="10800000" flipV="1">
            <a:off x="2930100" y="1937317"/>
            <a:ext cx="1195063" cy="1216635"/>
          </a:xfrm>
          <a:prstGeom prst="bentConnector2">
            <a:avLst/>
          </a:prstGeom>
          <a:ln>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55" name="Google Shape;619;p24">
            <a:extLst>
              <a:ext uri="{FF2B5EF4-FFF2-40B4-BE49-F238E27FC236}">
                <a16:creationId xmlns:a16="http://schemas.microsoft.com/office/drawing/2014/main" id="{0A2E356B-D778-4B9E-A56B-5F3E834481E0}"/>
              </a:ext>
            </a:extLst>
          </p:cNvPr>
          <p:cNvCxnSpPr>
            <a:cxnSpLocks/>
            <a:stCxn id="18" idx="3"/>
            <a:endCxn id="34" idx="0"/>
          </p:cNvCxnSpPr>
          <p:nvPr/>
        </p:nvCxnSpPr>
        <p:spPr>
          <a:xfrm>
            <a:off x="5787462" y="1937318"/>
            <a:ext cx="1195063" cy="1216635"/>
          </a:xfrm>
          <a:prstGeom prst="bentConnector2">
            <a:avLst/>
          </a:prstGeom>
          <a:ln>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149EA019-A95E-45F7-BDF7-480BB11DDEB3}"/>
              </a:ext>
            </a:extLst>
          </p:cNvPr>
          <p:cNvCxnSpPr>
            <a:cxnSpLocks/>
            <a:stCxn id="18" idx="2"/>
            <a:endCxn id="35" idx="0"/>
          </p:cNvCxnSpPr>
          <p:nvPr/>
        </p:nvCxnSpPr>
        <p:spPr>
          <a:xfrm>
            <a:off x="4956312" y="2176568"/>
            <a:ext cx="0" cy="1268864"/>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70ECB329-48C0-4AD9-AA78-862B2FD7F22D}"/>
              </a:ext>
            </a:extLst>
          </p:cNvPr>
          <p:cNvCxnSpPr/>
          <p:nvPr/>
        </p:nvCxnSpPr>
        <p:spPr>
          <a:xfrm>
            <a:off x="4956312" y="569844"/>
            <a:ext cx="0" cy="1040296"/>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13" name="TextBox 12">
            <a:extLst>
              <a:ext uri="{FF2B5EF4-FFF2-40B4-BE49-F238E27FC236}">
                <a16:creationId xmlns:a16="http://schemas.microsoft.com/office/drawing/2014/main" id="{11102A45-E29B-41CC-8467-5D4BF8247FE6}"/>
              </a:ext>
            </a:extLst>
          </p:cNvPr>
          <p:cNvSpPr txBox="1"/>
          <p:nvPr/>
        </p:nvSpPr>
        <p:spPr>
          <a:xfrm>
            <a:off x="5067466" y="932478"/>
            <a:ext cx="657471" cy="307777"/>
          </a:xfrm>
          <a:prstGeom prst="rect">
            <a:avLst/>
          </a:prstGeom>
          <a:noFill/>
        </p:spPr>
        <p:txBody>
          <a:bodyPr wrap="square" rtlCol="0">
            <a:spAutoFit/>
          </a:bodyPr>
          <a:lstStyle/>
          <a:p>
            <a:r>
              <a:rPr lang="en-US" dirty="0">
                <a:solidFill>
                  <a:schemeClr val="tx2">
                    <a:lumMod val="25000"/>
                  </a:schemeClr>
                </a:solidFill>
                <a:latin typeface="Bahnschrift SemiLight" panose="020B0502040204020203" pitchFamily="34" charset="0"/>
              </a:rPr>
              <a:t>MQTT</a:t>
            </a:r>
            <a:endParaRPr lang="en-IN" dirty="0">
              <a:solidFill>
                <a:schemeClr val="tx2">
                  <a:lumMod val="25000"/>
                </a:schemeClr>
              </a:solidFill>
              <a:latin typeface="Bahnschrift SemiLight" panose="020B0502040204020203" pitchFamily="34" charset="0"/>
            </a:endParaRPr>
          </a:p>
        </p:txBody>
      </p:sp>
    </p:spTree>
    <p:extLst>
      <p:ext uri="{BB962C8B-B14F-4D97-AF65-F5344CB8AC3E}">
        <p14:creationId xmlns:p14="http://schemas.microsoft.com/office/powerpoint/2010/main" val="2541200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1000"/>
                                        <p:tgtEl>
                                          <p:spTgt spid="2">
                                            <p:txEl>
                                              <p:pRg st="0" end="0"/>
                                            </p:txEl>
                                          </p:spTgt>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fade">
                                      <p:cBhvr>
                                        <p:cTn id="11" dur="1000"/>
                                        <p:tgtEl>
                                          <p:spTgt spid="18"/>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nodeType="click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wipe(up)">
                                      <p:cBhvr>
                                        <p:cTn id="16" dur="1000"/>
                                        <p:tgtEl>
                                          <p:spTgt spid="19"/>
                                        </p:tgtEl>
                                      </p:cBhvr>
                                    </p:animEffect>
                                  </p:childTnLst>
                                </p:cTn>
                              </p:par>
                            </p:childTnLst>
                          </p:cTn>
                        </p:par>
                        <p:par>
                          <p:cTn id="17" fill="hold">
                            <p:stCondLst>
                              <p:cond delay="1000"/>
                            </p:stCondLst>
                            <p:childTnLst>
                              <p:par>
                                <p:cTn id="18" presetID="10" presetClass="entr" presetSubtype="0" fill="hold" grpId="0" nodeType="afterEffect">
                                  <p:stCondLst>
                                    <p:cond delay="0"/>
                                  </p:stCondLst>
                                  <p:childTnLst>
                                    <p:set>
                                      <p:cBhvr>
                                        <p:cTn id="19" dur="1" fill="hold">
                                          <p:stCondLst>
                                            <p:cond delay="0"/>
                                          </p:stCondLst>
                                        </p:cTn>
                                        <p:tgtEl>
                                          <p:spTgt spid="43"/>
                                        </p:tgtEl>
                                        <p:attrNameLst>
                                          <p:attrName>style.visibility</p:attrName>
                                        </p:attrNameLst>
                                      </p:cBhvr>
                                      <p:to>
                                        <p:strVal val="visible"/>
                                      </p:to>
                                    </p:set>
                                    <p:animEffect transition="in" filter="fade">
                                      <p:cBhvr>
                                        <p:cTn id="20" dur="1000"/>
                                        <p:tgtEl>
                                          <p:spTgt spid="43"/>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1" fill="hold" nodeType="clickEffect">
                                  <p:stCondLst>
                                    <p:cond delay="0"/>
                                  </p:stCondLst>
                                  <p:childTnLst>
                                    <p:set>
                                      <p:cBhvr>
                                        <p:cTn id="24" dur="1" fill="hold">
                                          <p:stCondLst>
                                            <p:cond delay="0"/>
                                          </p:stCondLst>
                                        </p:cTn>
                                        <p:tgtEl>
                                          <p:spTgt spid="47"/>
                                        </p:tgtEl>
                                        <p:attrNameLst>
                                          <p:attrName>style.visibility</p:attrName>
                                        </p:attrNameLst>
                                      </p:cBhvr>
                                      <p:to>
                                        <p:strVal val="visible"/>
                                      </p:to>
                                    </p:set>
                                    <p:animEffect transition="in" filter="wipe(up)">
                                      <p:cBhvr>
                                        <p:cTn id="25" dur="1000"/>
                                        <p:tgtEl>
                                          <p:spTgt spid="47"/>
                                        </p:tgtEl>
                                      </p:cBhvr>
                                    </p:animEffect>
                                  </p:childTnLst>
                                </p:cTn>
                              </p:par>
                            </p:childTnLst>
                          </p:cTn>
                        </p:par>
                        <p:par>
                          <p:cTn id="26" fill="hold">
                            <p:stCondLst>
                              <p:cond delay="1000"/>
                            </p:stCondLst>
                            <p:childTnLst>
                              <p:par>
                                <p:cTn id="27" presetID="10" presetClass="entr" presetSubtype="0" fill="hold" grpId="0" nodeType="afterEffect">
                                  <p:stCondLst>
                                    <p:cond delay="0"/>
                                  </p:stCondLst>
                                  <p:childTnLst>
                                    <p:set>
                                      <p:cBhvr>
                                        <p:cTn id="28" dur="1" fill="hold">
                                          <p:stCondLst>
                                            <p:cond delay="0"/>
                                          </p:stCondLst>
                                        </p:cTn>
                                        <p:tgtEl>
                                          <p:spTgt spid="31"/>
                                        </p:tgtEl>
                                        <p:attrNameLst>
                                          <p:attrName>style.visibility</p:attrName>
                                        </p:attrNameLst>
                                      </p:cBhvr>
                                      <p:to>
                                        <p:strVal val="visible"/>
                                      </p:to>
                                    </p:set>
                                    <p:animEffect transition="in" filter="fade">
                                      <p:cBhvr>
                                        <p:cTn id="29" dur="1000"/>
                                        <p:tgtEl>
                                          <p:spTgt spid="31"/>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1" fill="hold" nodeType="click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wipe(up)">
                                      <p:cBhvr>
                                        <p:cTn id="34" dur="1000"/>
                                        <p:tgtEl>
                                          <p:spTgt spid="9"/>
                                        </p:tgtEl>
                                      </p:cBhvr>
                                    </p:animEffect>
                                  </p:childTnLst>
                                </p:cTn>
                              </p:par>
                            </p:childTnLst>
                          </p:cTn>
                        </p:par>
                        <p:par>
                          <p:cTn id="35" fill="hold">
                            <p:stCondLst>
                              <p:cond delay="1000"/>
                            </p:stCondLst>
                            <p:childTnLst>
                              <p:par>
                                <p:cTn id="36" presetID="10" presetClass="entr" presetSubtype="0" fill="hold" grpId="0" nodeType="afterEffect">
                                  <p:stCondLst>
                                    <p:cond delay="0"/>
                                  </p:stCondLst>
                                  <p:childTnLst>
                                    <p:set>
                                      <p:cBhvr>
                                        <p:cTn id="37" dur="1" fill="hold">
                                          <p:stCondLst>
                                            <p:cond delay="0"/>
                                          </p:stCondLst>
                                        </p:cTn>
                                        <p:tgtEl>
                                          <p:spTgt spid="35"/>
                                        </p:tgtEl>
                                        <p:attrNameLst>
                                          <p:attrName>style.visibility</p:attrName>
                                        </p:attrNameLst>
                                      </p:cBhvr>
                                      <p:to>
                                        <p:strVal val="visible"/>
                                      </p:to>
                                    </p:set>
                                    <p:animEffect transition="in" filter="fade">
                                      <p:cBhvr>
                                        <p:cTn id="38" dur="1000"/>
                                        <p:tgtEl>
                                          <p:spTgt spid="35"/>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1" fill="hold" nodeType="clickEffect">
                                  <p:stCondLst>
                                    <p:cond delay="0"/>
                                  </p:stCondLst>
                                  <p:childTnLst>
                                    <p:set>
                                      <p:cBhvr>
                                        <p:cTn id="42" dur="1" fill="hold">
                                          <p:stCondLst>
                                            <p:cond delay="0"/>
                                          </p:stCondLst>
                                        </p:cTn>
                                        <p:tgtEl>
                                          <p:spTgt spid="55"/>
                                        </p:tgtEl>
                                        <p:attrNameLst>
                                          <p:attrName>style.visibility</p:attrName>
                                        </p:attrNameLst>
                                      </p:cBhvr>
                                      <p:to>
                                        <p:strVal val="visible"/>
                                      </p:to>
                                    </p:set>
                                    <p:animEffect transition="in" filter="wipe(up)">
                                      <p:cBhvr>
                                        <p:cTn id="43" dur="1000"/>
                                        <p:tgtEl>
                                          <p:spTgt spid="55"/>
                                        </p:tgtEl>
                                      </p:cBhvr>
                                    </p:animEffect>
                                  </p:childTnLst>
                                </p:cTn>
                              </p:par>
                            </p:childTnLst>
                          </p:cTn>
                        </p:par>
                        <p:par>
                          <p:cTn id="44" fill="hold">
                            <p:stCondLst>
                              <p:cond delay="1000"/>
                            </p:stCondLst>
                            <p:childTnLst>
                              <p:par>
                                <p:cTn id="45" presetID="10" presetClass="entr" presetSubtype="0" fill="hold" grpId="0" nodeType="afterEffect">
                                  <p:stCondLst>
                                    <p:cond delay="0"/>
                                  </p:stCondLst>
                                  <p:childTnLst>
                                    <p:set>
                                      <p:cBhvr>
                                        <p:cTn id="46" dur="1" fill="hold">
                                          <p:stCondLst>
                                            <p:cond delay="0"/>
                                          </p:stCondLst>
                                        </p:cTn>
                                        <p:tgtEl>
                                          <p:spTgt spid="34"/>
                                        </p:tgtEl>
                                        <p:attrNameLst>
                                          <p:attrName>style.visibility</p:attrName>
                                        </p:attrNameLst>
                                      </p:cBhvr>
                                      <p:to>
                                        <p:strVal val="visible"/>
                                      </p:to>
                                    </p:set>
                                    <p:animEffect transition="in" filter="fade">
                                      <p:cBhvr>
                                        <p:cTn id="47" dur="1000"/>
                                        <p:tgtEl>
                                          <p:spTgt spid="34"/>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1" fill="hold" nodeType="clickEffect">
                                  <p:stCondLst>
                                    <p:cond delay="0"/>
                                  </p:stCondLst>
                                  <p:childTnLst>
                                    <p:set>
                                      <p:cBhvr>
                                        <p:cTn id="51" dur="1" fill="hold">
                                          <p:stCondLst>
                                            <p:cond delay="0"/>
                                          </p:stCondLst>
                                        </p:cTn>
                                        <p:tgtEl>
                                          <p:spTgt spid="26"/>
                                        </p:tgtEl>
                                        <p:attrNameLst>
                                          <p:attrName>style.visibility</p:attrName>
                                        </p:attrNameLst>
                                      </p:cBhvr>
                                      <p:to>
                                        <p:strVal val="visible"/>
                                      </p:to>
                                    </p:set>
                                    <p:animEffect transition="in" filter="wipe(up)">
                                      <p:cBhvr>
                                        <p:cTn id="52" dur="1000"/>
                                        <p:tgtEl>
                                          <p:spTgt spid="26"/>
                                        </p:tgtEl>
                                      </p:cBhvr>
                                    </p:animEffect>
                                  </p:childTnLst>
                                </p:cTn>
                              </p:par>
                            </p:childTnLst>
                          </p:cTn>
                        </p:par>
                        <p:par>
                          <p:cTn id="53" fill="hold">
                            <p:stCondLst>
                              <p:cond delay="1000"/>
                            </p:stCondLst>
                            <p:childTnLst>
                              <p:par>
                                <p:cTn id="54" presetID="10" presetClass="entr" presetSubtype="0" fill="hold" grpId="0" nodeType="afterEffect">
                                  <p:stCondLst>
                                    <p:cond delay="0"/>
                                  </p:stCondLst>
                                  <p:childTnLst>
                                    <p:set>
                                      <p:cBhvr>
                                        <p:cTn id="55" dur="1" fill="hold">
                                          <p:stCondLst>
                                            <p:cond delay="0"/>
                                          </p:stCondLst>
                                        </p:cTn>
                                        <p:tgtEl>
                                          <p:spTgt spid="25"/>
                                        </p:tgtEl>
                                        <p:attrNameLst>
                                          <p:attrName>style.visibility</p:attrName>
                                        </p:attrNameLst>
                                      </p:cBhvr>
                                      <p:to>
                                        <p:strVal val="visible"/>
                                      </p:to>
                                    </p:set>
                                    <p:animEffect transition="in" filter="fade">
                                      <p:cBhvr>
                                        <p:cTn id="56" dur="1000"/>
                                        <p:tgtEl>
                                          <p:spTgt spid="25"/>
                                        </p:tgtEl>
                                      </p:cBhvr>
                                    </p:animEffect>
                                  </p:childTnLst>
                                </p:cTn>
                              </p:par>
                            </p:childTnLst>
                          </p:cTn>
                        </p:par>
                      </p:childTnLst>
                    </p:cTn>
                  </p:par>
                  <p:par>
                    <p:cTn id="57" fill="hold">
                      <p:stCondLst>
                        <p:cond delay="indefinite"/>
                      </p:stCondLst>
                      <p:childTnLst>
                        <p:par>
                          <p:cTn id="58" fill="hold">
                            <p:stCondLst>
                              <p:cond delay="0"/>
                            </p:stCondLst>
                            <p:childTnLst>
                              <p:par>
                                <p:cTn id="59" presetID="16" presetClass="entr" presetSubtype="42" fill="hold" nodeType="clickEffect">
                                  <p:stCondLst>
                                    <p:cond delay="0"/>
                                  </p:stCondLst>
                                  <p:childTnLst>
                                    <p:set>
                                      <p:cBhvr>
                                        <p:cTn id="60" dur="1" fill="hold">
                                          <p:stCondLst>
                                            <p:cond delay="0"/>
                                          </p:stCondLst>
                                        </p:cTn>
                                        <p:tgtEl>
                                          <p:spTgt spid="12"/>
                                        </p:tgtEl>
                                        <p:attrNameLst>
                                          <p:attrName>style.visibility</p:attrName>
                                        </p:attrNameLst>
                                      </p:cBhvr>
                                      <p:to>
                                        <p:strVal val="visible"/>
                                      </p:to>
                                    </p:set>
                                    <p:animEffect transition="in" filter="barn(outHorizontal)">
                                      <p:cBhvr>
                                        <p:cTn id="61" dur="1000"/>
                                        <p:tgtEl>
                                          <p:spTgt spid="12"/>
                                        </p:tgtEl>
                                      </p:cBhvr>
                                    </p:animEffect>
                                  </p:childTnLst>
                                </p:cTn>
                              </p:par>
                            </p:childTnLst>
                          </p:cTn>
                        </p:par>
                        <p:par>
                          <p:cTn id="62" fill="hold">
                            <p:stCondLst>
                              <p:cond delay="1000"/>
                            </p:stCondLst>
                            <p:childTnLst>
                              <p:par>
                                <p:cTn id="63" presetID="10" presetClass="entr" presetSubtype="0" fill="hold" grpId="0" nodeType="afterEffect">
                                  <p:stCondLst>
                                    <p:cond delay="0"/>
                                  </p:stCondLst>
                                  <p:childTnLst>
                                    <p:set>
                                      <p:cBhvr>
                                        <p:cTn id="64" dur="1" fill="hold">
                                          <p:stCondLst>
                                            <p:cond delay="0"/>
                                          </p:stCondLst>
                                        </p:cTn>
                                        <p:tgtEl>
                                          <p:spTgt spid="13"/>
                                        </p:tgtEl>
                                        <p:attrNameLst>
                                          <p:attrName>style.visibility</p:attrName>
                                        </p:attrNameLst>
                                      </p:cBhvr>
                                      <p:to>
                                        <p:strVal val="visible"/>
                                      </p:to>
                                    </p:set>
                                    <p:animEffect transition="in" filter="fade">
                                      <p:cBhvr>
                                        <p:cTn id="65"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18" grpId="0" animBg="1"/>
      <p:bldP spid="43" grpId="0" animBg="1"/>
      <p:bldP spid="25" grpId="0" animBg="1"/>
      <p:bldP spid="31" grpId="0" animBg="1"/>
      <p:bldP spid="34" grpId="0" animBg="1"/>
      <p:bldP spid="35" grpId="0" animBg="1"/>
      <p:bldP spid="13" grpId="0"/>
    </p:bldLst>
  </p:timing>
</p:sld>
</file>

<file path=ppt/theme/theme1.xml><?xml version="1.0" encoding="utf-8"?>
<a:theme xmlns:a="http://schemas.openxmlformats.org/drawingml/2006/main" name="Lodovico template">
  <a:themeElements>
    <a:clrScheme name="Custom 347">
      <a:dk1>
        <a:srgbClr val="272A36"/>
      </a:dk1>
      <a:lt1>
        <a:srgbClr val="FFFFFF"/>
      </a:lt1>
      <a:dk2>
        <a:srgbClr val="808392"/>
      </a:dk2>
      <a:lt2>
        <a:srgbClr val="E0E0E7"/>
      </a:lt2>
      <a:accent1>
        <a:srgbClr val="FFAD1D"/>
      </a:accent1>
      <a:accent2>
        <a:srgbClr val="EB7700"/>
      </a:accent2>
      <a:accent3>
        <a:srgbClr val="FD7E6B"/>
      </a:accent3>
      <a:accent4>
        <a:srgbClr val="F03131"/>
      </a:accent4>
      <a:accent5>
        <a:srgbClr val="41B5FF"/>
      </a:accent5>
      <a:accent6>
        <a:srgbClr val="1E87CA"/>
      </a:accent6>
      <a:hlink>
        <a:srgbClr val="272A36"/>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852</TotalTime>
  <Words>701</Words>
  <Application>Microsoft Office PowerPoint</Application>
  <PresentationFormat>On-screen Show (16:9)</PresentationFormat>
  <Paragraphs>210</Paragraphs>
  <Slides>21</Slides>
  <Notes>17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21</vt:i4>
      </vt:variant>
    </vt:vector>
  </HeadingPairs>
  <TitlesOfParts>
    <vt:vector size="29" baseType="lpstr">
      <vt:lpstr>Calibri</vt:lpstr>
      <vt:lpstr>Barlow</vt:lpstr>
      <vt:lpstr>Barlow Light</vt:lpstr>
      <vt:lpstr>Berlin Sans FB</vt:lpstr>
      <vt:lpstr>Bahnschrift SemiLight</vt:lpstr>
      <vt:lpstr>Barlow SemiBold</vt:lpstr>
      <vt:lpstr>Arial</vt:lpstr>
      <vt:lpstr>Lodovico template</vt:lpstr>
      <vt:lpstr>PULSE 2.0</vt:lpstr>
      <vt:lpstr>Team Dynamic Dudes</vt:lpstr>
      <vt:lpstr>Rs. 50,000 Cr</vt:lpstr>
      <vt:lpstr>PowerPoint Presentation</vt:lpstr>
      <vt:lpstr>PowerPoint Presentation</vt:lpstr>
      <vt:lpstr>PowerPoint Presentation</vt:lpstr>
      <vt:lpstr>PULSE 2.0</vt:lpstr>
      <vt:lpstr>System Overview</vt:lpstr>
      <vt:lpstr>PowerPoint Presentation</vt:lpstr>
      <vt:lpstr>PowerPoint Presentation</vt:lpstr>
      <vt:lpstr>AI Disease Detection Flow chart</vt:lpstr>
      <vt:lpstr>AI – Decision Making Truth Table</vt:lpstr>
      <vt:lpstr>Basic structure of the design</vt:lpstr>
      <vt:lpstr>Advantages</vt:lpstr>
      <vt:lpstr>Conductivity Sensor  - 250 INR Microcontroller   - 350 INR Humidity Sensor  - 150 INR PH sensor   - 1999 INR Temperature Sensor  - 150 INR Soil Moiture Sensor  - 100 INR  </vt:lpstr>
      <vt:lpstr>PowerPoint Presentation</vt:lpstr>
      <vt:lpstr>PowerPoint Presentation</vt:lpstr>
      <vt:lpstr>User Prize</vt:lpstr>
      <vt:lpstr>PowerPoint Presentation</vt:lpstr>
      <vt:lpstr>Thanks!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PULSE 2.0</dc:title>
  <dc:creator>BASIL REJI</dc:creator>
  <cp:lastModifiedBy>BASIL REJI</cp:lastModifiedBy>
  <cp:revision>43</cp:revision>
  <dcterms:modified xsi:type="dcterms:W3CDTF">2022-05-05T06:53:55Z</dcterms:modified>
</cp:coreProperties>
</file>